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sldIdLst>
    <p:sldId id="308" r:id="rId2"/>
    <p:sldId id="739" r:id="rId3"/>
    <p:sldId id="742" r:id="rId4"/>
    <p:sldId id="743" r:id="rId5"/>
    <p:sldId id="491" r:id="rId6"/>
    <p:sldId id="753" r:id="rId7"/>
    <p:sldId id="745" r:id="rId8"/>
    <p:sldId id="746" r:id="rId9"/>
    <p:sldId id="747" r:id="rId10"/>
    <p:sldId id="748" r:id="rId11"/>
    <p:sldId id="750" r:id="rId12"/>
    <p:sldId id="749" r:id="rId13"/>
    <p:sldId id="741" r:id="rId14"/>
    <p:sldId id="752" r:id="rId15"/>
    <p:sldId id="755" r:id="rId16"/>
    <p:sldId id="751" r:id="rId17"/>
    <p:sldId id="756" r:id="rId18"/>
    <p:sldId id="758" r:id="rId19"/>
    <p:sldId id="757" r:id="rId20"/>
    <p:sldId id="759" r:id="rId21"/>
    <p:sldId id="258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EEE2B1BF-C497-40AA-92A3-5E3B79CD93E7}">
          <p14:sldIdLst>
            <p14:sldId id="308"/>
            <p14:sldId id="739"/>
            <p14:sldId id="742"/>
            <p14:sldId id="743"/>
            <p14:sldId id="491"/>
            <p14:sldId id="753"/>
            <p14:sldId id="745"/>
            <p14:sldId id="746"/>
            <p14:sldId id="747"/>
            <p14:sldId id="748"/>
            <p14:sldId id="750"/>
            <p14:sldId id="749"/>
            <p14:sldId id="741"/>
            <p14:sldId id="752"/>
            <p14:sldId id="755"/>
            <p14:sldId id="751"/>
            <p14:sldId id="756"/>
            <p14:sldId id="758"/>
            <p14:sldId id="757"/>
            <p14:sldId id="759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43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CC"/>
    <a:srgbClr val="CCFFCC"/>
    <a:srgbClr val="FF6699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6649" autoAdjust="0"/>
  </p:normalViewPr>
  <p:slideViewPr>
    <p:cSldViewPr>
      <p:cViewPr varScale="1">
        <p:scale>
          <a:sx n="118" d="100"/>
          <a:sy n="118" d="100"/>
        </p:scale>
        <p:origin x="648" y="91"/>
      </p:cViewPr>
      <p:guideLst>
        <p:guide orient="horz" pos="2432"/>
        <p:guide pos="3840"/>
      </p:guideLst>
    </p:cSldViewPr>
  </p:slideViewPr>
  <p:outlineViewPr>
    <p:cViewPr>
      <p:scale>
        <a:sx n="33" d="100"/>
        <a:sy n="33" d="100"/>
      </p:scale>
      <p:origin x="0" y="-101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jpe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9.png"/><Relationship Id="rId7" Type="http://schemas.openxmlformats.org/officeDocument/2006/relationships/image" Target="../media/image4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9.png"/><Relationship Id="rId7" Type="http://schemas.openxmlformats.org/officeDocument/2006/relationships/image" Target="../media/image4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9996"/>
            <a:ext cx="12192000" cy="3014680"/>
          </a:xfrm>
          <a:prstGeom prst="rect">
            <a:avLst/>
          </a:prstGeom>
        </p:spPr>
      </p:pic>
      <p:sp>
        <p:nvSpPr>
          <p:cNvPr id="6" name="標題 10"/>
          <p:cNvSpPr>
            <a:spLocks noGrp="1"/>
          </p:cNvSpPr>
          <p:nvPr>
            <p:ph type="title"/>
          </p:nvPr>
        </p:nvSpPr>
        <p:spPr>
          <a:xfrm>
            <a:off x="104702" y="2066125"/>
            <a:ext cx="9388306" cy="1375089"/>
          </a:xfrm>
        </p:spPr>
        <p:txBody>
          <a:bodyPr>
            <a:noAutofit/>
          </a:bodyPr>
          <a:lstStyle>
            <a:lvl1pPr algn="ctr">
              <a:defRPr sz="6000" b="1">
                <a:solidFill>
                  <a:srgbClr val="002060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7" name="內容版面配置區 5"/>
          <p:cNvSpPr>
            <a:spLocks noGrp="1"/>
          </p:cNvSpPr>
          <p:nvPr>
            <p:ph sz="quarter" idx="13"/>
          </p:nvPr>
        </p:nvSpPr>
        <p:spPr>
          <a:xfrm>
            <a:off x="3790667" y="4437384"/>
            <a:ext cx="3333791" cy="357187"/>
          </a:xfrm>
        </p:spPr>
        <p:txBody>
          <a:bodyPr>
            <a:noAutofit/>
          </a:bodyPr>
          <a:lstStyle>
            <a:lvl1pPr algn="l" rtl="0" fontAlgn="base">
              <a:spcBef>
                <a:spcPct val="50000"/>
              </a:spcBef>
              <a:spcAft>
                <a:spcPct val="0"/>
              </a:spcAft>
              <a:buNone/>
              <a:defRPr kumimoji="1" lang="zh-TW" altLang="en-US" sz="2000" b="1" kern="1200" dirty="0" smtClean="0">
                <a:solidFill>
                  <a:srgbClr val="4D4D4D"/>
                </a:solidFill>
                <a:latin typeface="Arial" charset="0"/>
                <a:ea typeface="微軟正黑體" pitchFamily="34" charset="-120"/>
                <a:cs typeface="+mn-cs"/>
              </a:defRPr>
            </a:lvl1pPr>
            <a:lvl2pPr algn="l" rtl="0" fontAlgn="base">
              <a:spcBef>
                <a:spcPct val="50000"/>
              </a:spcBef>
              <a:spcAft>
                <a:spcPct val="0"/>
              </a:spcAft>
              <a:defRPr kumimoji="1" lang="zh-TW" altLang="en-US" sz="1600" b="1" kern="1200" dirty="0" smtClean="0">
                <a:solidFill>
                  <a:srgbClr val="4D4D4D"/>
                </a:solidFill>
                <a:latin typeface="Arial" charset="0"/>
                <a:ea typeface="微軟正黑體" pitchFamily="34" charset="-120"/>
                <a:cs typeface="+mn-cs"/>
              </a:defRPr>
            </a:lvl2pPr>
            <a:lvl3pPr algn="l" rtl="0" fontAlgn="base">
              <a:spcBef>
                <a:spcPct val="50000"/>
              </a:spcBef>
              <a:spcAft>
                <a:spcPct val="0"/>
              </a:spcAft>
              <a:defRPr kumimoji="1" lang="zh-TW" altLang="en-US" sz="1600" b="1" kern="1200" dirty="0" smtClean="0">
                <a:solidFill>
                  <a:srgbClr val="4D4D4D"/>
                </a:solidFill>
                <a:latin typeface="Arial" charset="0"/>
                <a:ea typeface="微軟正黑體" pitchFamily="34" charset="-120"/>
                <a:cs typeface="+mn-cs"/>
              </a:defRPr>
            </a:lvl3pPr>
            <a:lvl4pPr algn="l" rtl="0" fontAlgn="base">
              <a:spcBef>
                <a:spcPct val="50000"/>
              </a:spcBef>
              <a:spcAft>
                <a:spcPct val="0"/>
              </a:spcAft>
              <a:defRPr kumimoji="1" lang="zh-TW" altLang="en-US" sz="1600" b="1" kern="1200" dirty="0" smtClean="0">
                <a:solidFill>
                  <a:srgbClr val="4D4D4D"/>
                </a:solidFill>
                <a:latin typeface="Arial" charset="0"/>
                <a:ea typeface="微軟正黑體" pitchFamily="34" charset="-120"/>
                <a:cs typeface="+mn-cs"/>
              </a:defRPr>
            </a:lvl4pPr>
            <a:lvl5pPr algn="l" rtl="0" fontAlgn="base">
              <a:spcBef>
                <a:spcPct val="50000"/>
              </a:spcBef>
              <a:spcAft>
                <a:spcPct val="0"/>
              </a:spcAft>
              <a:defRPr kumimoji="1" lang="zh-TW" altLang="en-US" sz="1600" b="1" kern="1200" dirty="0">
                <a:solidFill>
                  <a:srgbClr val="4D4D4D"/>
                </a:solidFill>
                <a:latin typeface="Arial" charset="0"/>
                <a:ea typeface="微軟正黑體" pitchFamily="34" charset="-120"/>
                <a:cs typeface="+mn-cs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內容版面配置區 5"/>
          <p:cNvSpPr>
            <a:spLocks noGrp="1"/>
          </p:cNvSpPr>
          <p:nvPr>
            <p:ph sz="quarter" idx="14"/>
          </p:nvPr>
        </p:nvSpPr>
        <p:spPr>
          <a:xfrm>
            <a:off x="285708" y="4437384"/>
            <a:ext cx="3333791" cy="357187"/>
          </a:xfrm>
        </p:spPr>
        <p:txBody>
          <a:bodyPr>
            <a:noAutofit/>
          </a:bodyPr>
          <a:lstStyle>
            <a:lvl1pPr algn="l" rtl="0" fontAlgn="base">
              <a:spcBef>
                <a:spcPct val="50000"/>
              </a:spcBef>
              <a:spcAft>
                <a:spcPct val="0"/>
              </a:spcAft>
              <a:buNone/>
              <a:defRPr kumimoji="1" lang="zh-TW" altLang="en-US" sz="2000" b="1" kern="1200" dirty="0" smtClean="0">
                <a:solidFill>
                  <a:srgbClr val="4D4D4D"/>
                </a:solidFill>
                <a:latin typeface="Arial" charset="0"/>
                <a:ea typeface="微軟正黑體" pitchFamily="34" charset="-120"/>
                <a:cs typeface="+mn-cs"/>
              </a:defRPr>
            </a:lvl1pPr>
            <a:lvl2pPr algn="l" rtl="0" fontAlgn="base">
              <a:spcBef>
                <a:spcPct val="50000"/>
              </a:spcBef>
              <a:spcAft>
                <a:spcPct val="0"/>
              </a:spcAft>
              <a:defRPr kumimoji="1" lang="zh-TW" altLang="en-US" sz="1600" b="1" kern="1200" dirty="0" smtClean="0">
                <a:solidFill>
                  <a:srgbClr val="4D4D4D"/>
                </a:solidFill>
                <a:latin typeface="Arial" charset="0"/>
                <a:ea typeface="微軟正黑體" pitchFamily="34" charset="-120"/>
                <a:cs typeface="+mn-cs"/>
              </a:defRPr>
            </a:lvl2pPr>
            <a:lvl3pPr algn="l" rtl="0" fontAlgn="base">
              <a:spcBef>
                <a:spcPct val="50000"/>
              </a:spcBef>
              <a:spcAft>
                <a:spcPct val="0"/>
              </a:spcAft>
              <a:defRPr kumimoji="1" lang="zh-TW" altLang="en-US" sz="1600" b="1" kern="1200" dirty="0" smtClean="0">
                <a:solidFill>
                  <a:srgbClr val="4D4D4D"/>
                </a:solidFill>
                <a:latin typeface="Arial" charset="0"/>
                <a:ea typeface="微軟正黑體" pitchFamily="34" charset="-120"/>
                <a:cs typeface="+mn-cs"/>
              </a:defRPr>
            </a:lvl3pPr>
            <a:lvl4pPr algn="l" rtl="0" fontAlgn="base">
              <a:spcBef>
                <a:spcPct val="50000"/>
              </a:spcBef>
              <a:spcAft>
                <a:spcPct val="0"/>
              </a:spcAft>
              <a:defRPr kumimoji="1" lang="zh-TW" altLang="en-US" sz="1600" b="1" kern="1200" dirty="0" smtClean="0">
                <a:solidFill>
                  <a:srgbClr val="4D4D4D"/>
                </a:solidFill>
                <a:latin typeface="Arial" charset="0"/>
                <a:ea typeface="微軟正黑體" pitchFamily="34" charset="-120"/>
                <a:cs typeface="+mn-cs"/>
              </a:defRPr>
            </a:lvl4pPr>
            <a:lvl5pPr algn="l" rtl="0" fontAlgn="base">
              <a:spcBef>
                <a:spcPct val="50000"/>
              </a:spcBef>
              <a:spcAft>
                <a:spcPct val="0"/>
              </a:spcAft>
              <a:defRPr kumimoji="1" lang="zh-TW" altLang="en-US" sz="1600" b="1" kern="1200" dirty="0">
                <a:solidFill>
                  <a:srgbClr val="4D4D4D"/>
                </a:solidFill>
                <a:latin typeface="Arial" charset="0"/>
                <a:ea typeface="微軟正黑體" pitchFamily="34" charset="-120"/>
                <a:cs typeface="+mn-cs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285356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4"/>
          <p:cNvSpPr txBox="1">
            <a:spLocks noChangeArrowheads="1"/>
          </p:cNvSpPr>
          <p:nvPr userDrawn="1"/>
        </p:nvSpPr>
        <p:spPr bwMode="auto">
          <a:xfrm>
            <a:off x="11049001" y="6378989"/>
            <a:ext cx="912284" cy="36671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3C9EA239-FE01-4B09-950E-897D2A7DE7D0}" type="slidenum">
              <a:rPr kumimoji="0" lang="en-US" altLang="zh-TW" sz="1800">
                <a:solidFill>
                  <a:srgbClr val="777777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0" lang="en-US" altLang="zh-TW" sz="1800" dirty="0">
              <a:solidFill>
                <a:srgbClr val="777777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93274"/>
            <a:ext cx="2004211" cy="156190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10187789" y="2823"/>
            <a:ext cx="2004211" cy="156190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" y="232814"/>
            <a:ext cx="3063354" cy="45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D5B7-9C8A-46E1-BF16-E73165D31EB6}" type="datetimeFigureOut">
              <a:rPr lang="zh-TW" altLang="en-US" smtClean="0"/>
              <a:t>2024/2/26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3171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11049001" y="6378989"/>
            <a:ext cx="912284" cy="36671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3C9EA239-FE01-4B09-950E-897D2A7DE7D0}" type="slidenum">
              <a:rPr kumimoji="0" lang="en-US" altLang="zh-TW" sz="1800">
                <a:solidFill>
                  <a:srgbClr val="777777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0" lang="en-US" altLang="zh-TW" sz="1800" dirty="0">
              <a:solidFill>
                <a:srgbClr val="777777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93274"/>
            <a:ext cx="2004211" cy="156190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10187789" y="2823"/>
            <a:ext cx="2004211" cy="156190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" y="232814"/>
            <a:ext cx="3063354" cy="4536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D5B7-9C8A-46E1-BF16-E73165D31EB6}" type="datetimeFigureOut">
              <a:rPr lang="zh-TW" altLang="en-US" smtClean="0"/>
              <a:t>2024/2/26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0317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D5B7-9C8A-46E1-BF16-E73165D31EB6}" type="datetimeFigureOut">
              <a:rPr lang="zh-TW" altLang="en-US" smtClean="0"/>
              <a:t>2024/2/26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7DA1E-BFB7-4C32-8EF6-4305666AFE82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6" name="群組 5"/>
          <p:cNvGrpSpPr/>
          <p:nvPr userDrawn="1"/>
        </p:nvGrpSpPr>
        <p:grpSpPr>
          <a:xfrm>
            <a:off x="453099" y="2115128"/>
            <a:ext cx="11738901" cy="4774404"/>
            <a:chOff x="453099" y="2115128"/>
            <a:chExt cx="11738901" cy="4774404"/>
          </a:xfrm>
        </p:grpSpPr>
        <p:grpSp>
          <p:nvGrpSpPr>
            <p:cNvPr id="7" name="群組 6"/>
            <p:cNvGrpSpPr/>
            <p:nvPr/>
          </p:nvGrpSpPr>
          <p:grpSpPr>
            <a:xfrm>
              <a:off x="611188" y="6436399"/>
              <a:ext cx="11580812" cy="453133"/>
              <a:chOff x="611188" y="6436399"/>
              <a:chExt cx="11580812" cy="453133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611188" y="6436399"/>
                <a:ext cx="11580812" cy="421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日期版面配置區 3"/>
              <p:cNvSpPr txBox="1">
                <a:spLocks/>
              </p:cNvSpPr>
              <p:nvPr/>
            </p:nvSpPr>
            <p:spPr bwMode="auto">
              <a:xfrm>
                <a:off x="611188" y="6467931"/>
                <a:ext cx="8573408" cy="4216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+mn-lt"/>
                    <a:ea typeface="굴림" pitchFamily="50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National Yunlin University of Science &amp; Technology</a:t>
                </a:r>
              </a:p>
            </p:txBody>
          </p:sp>
        </p:grpSp>
        <p:grpSp>
          <p:nvGrpSpPr>
            <p:cNvPr id="8" name="群組 7"/>
            <p:cNvGrpSpPr/>
            <p:nvPr/>
          </p:nvGrpSpPr>
          <p:grpSpPr>
            <a:xfrm>
              <a:off x="453099" y="2115128"/>
              <a:ext cx="11278093" cy="3816350"/>
              <a:chOff x="453099" y="2115128"/>
              <a:chExt cx="11278093" cy="3816350"/>
            </a:xfrm>
          </p:grpSpPr>
          <p:grpSp>
            <p:nvGrpSpPr>
              <p:cNvPr id="9" name="Group 4"/>
              <p:cNvGrpSpPr>
                <a:grpSpLocks/>
              </p:cNvGrpSpPr>
              <p:nvPr/>
            </p:nvGrpSpPr>
            <p:grpSpPr bwMode="auto">
              <a:xfrm>
                <a:off x="7986279" y="2115128"/>
                <a:ext cx="3744913" cy="3816350"/>
                <a:chOff x="2789" y="890"/>
                <a:chExt cx="2722" cy="2721"/>
              </a:xfrm>
            </p:grpSpPr>
            <p:sp>
              <p:nvSpPr>
                <p:cNvPr id="11" name="AutoShape 5"/>
                <p:cNvSpPr>
                  <a:spLocks noChangeArrowheads="1"/>
                </p:cNvSpPr>
                <p:nvPr/>
              </p:nvSpPr>
              <p:spPr bwMode="ltGray">
                <a:xfrm>
                  <a:off x="2789" y="894"/>
                  <a:ext cx="2722" cy="2684"/>
                </a:xfrm>
                <a:custGeom>
                  <a:avLst/>
                  <a:gdLst>
                    <a:gd name="G0" fmla="+- 320 0 0"/>
                    <a:gd name="G1" fmla="+- 21600 0 320"/>
                    <a:gd name="G2" fmla="+- 21600 0 320"/>
                    <a:gd name="G3" fmla="*/ G0 2929 10000"/>
                    <a:gd name="G4" fmla="+- 21600 0 G3"/>
                    <a:gd name="G5" fmla="+- 21600 0 G3"/>
                    <a:gd name="T0" fmla="*/ 10800 w 21600"/>
                    <a:gd name="T1" fmla="*/ 0 h 21600"/>
                    <a:gd name="T2" fmla="*/ 3163 w 21600"/>
                    <a:gd name="T3" fmla="*/ 3163 h 21600"/>
                    <a:gd name="T4" fmla="*/ 0 w 21600"/>
                    <a:gd name="T5" fmla="*/ 10800 h 21600"/>
                    <a:gd name="T6" fmla="*/ 3163 w 21600"/>
                    <a:gd name="T7" fmla="*/ 18437 h 21600"/>
                    <a:gd name="T8" fmla="*/ 10800 w 21600"/>
                    <a:gd name="T9" fmla="*/ 21600 h 21600"/>
                    <a:gd name="T10" fmla="*/ 18437 w 21600"/>
                    <a:gd name="T11" fmla="*/ 18437 h 21600"/>
                    <a:gd name="T12" fmla="*/ 21600 w 21600"/>
                    <a:gd name="T13" fmla="*/ 10800 h 21600"/>
                    <a:gd name="T14" fmla="*/ 18437 w 21600"/>
                    <a:gd name="T15" fmla="*/ 3163 h 21600"/>
                    <a:gd name="T16" fmla="*/ 3163 w 21600"/>
                    <a:gd name="T17" fmla="*/ 3163 h 21600"/>
                    <a:gd name="T18" fmla="*/ 18437 w 21600"/>
                    <a:gd name="T19" fmla="*/ 184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0" y="10800"/>
                      </a:move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5" y="0"/>
                        <a:pt x="21600" y="4835"/>
                        <a:pt x="21600" y="10800"/>
                      </a:cubicBezTo>
                      <a:cubicBezTo>
                        <a:pt x="21600" y="16765"/>
                        <a:pt x="16765" y="21600"/>
                        <a:pt x="10800" y="21600"/>
                      </a:cubicBezTo>
                      <a:cubicBezTo>
                        <a:pt x="4835" y="21600"/>
                        <a:pt x="0" y="16765"/>
                        <a:pt x="0" y="10800"/>
                      </a:cubicBezTo>
                      <a:close/>
                      <a:moveTo>
                        <a:pt x="320" y="10800"/>
                      </a:moveTo>
                      <a:cubicBezTo>
                        <a:pt x="320" y="16588"/>
                        <a:pt x="5012" y="21280"/>
                        <a:pt x="10800" y="21280"/>
                      </a:cubicBezTo>
                      <a:cubicBezTo>
                        <a:pt x="16588" y="21280"/>
                        <a:pt x="21280" y="16588"/>
                        <a:pt x="21280" y="10800"/>
                      </a:cubicBezTo>
                      <a:cubicBezTo>
                        <a:pt x="21280" y="5012"/>
                        <a:pt x="16588" y="320"/>
                        <a:pt x="10800" y="320"/>
                      </a:cubicBezTo>
                      <a:cubicBezTo>
                        <a:pt x="5012" y="320"/>
                        <a:pt x="320" y="5012"/>
                        <a:pt x="320" y="10800"/>
                      </a:cubicBezTo>
                      <a:close/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2" name="Freeform 6"/>
                <p:cNvSpPr>
                  <a:spLocks/>
                </p:cNvSpPr>
                <p:nvPr/>
              </p:nvSpPr>
              <p:spPr bwMode="ltGray">
                <a:xfrm>
                  <a:off x="3196" y="3082"/>
                  <a:ext cx="325" cy="244"/>
                </a:xfrm>
                <a:custGeom>
                  <a:avLst/>
                  <a:gdLst>
                    <a:gd name="T0" fmla="*/ 0 w 363"/>
                    <a:gd name="T1" fmla="*/ 45 h 272"/>
                    <a:gd name="T2" fmla="*/ 90 w 363"/>
                    <a:gd name="T3" fmla="*/ 136 h 272"/>
                    <a:gd name="T4" fmla="*/ 181 w 363"/>
                    <a:gd name="T5" fmla="*/ 227 h 272"/>
                    <a:gd name="T6" fmla="*/ 272 w 363"/>
                    <a:gd name="T7" fmla="*/ 272 h 272"/>
                    <a:gd name="T8" fmla="*/ 317 w 363"/>
                    <a:gd name="T9" fmla="*/ 272 h 272"/>
                    <a:gd name="T10" fmla="*/ 363 w 363"/>
                    <a:gd name="T11" fmla="*/ 181 h 272"/>
                    <a:gd name="T12" fmla="*/ 317 w 363"/>
                    <a:gd name="T13" fmla="*/ 181 h 272"/>
                    <a:gd name="T14" fmla="*/ 272 w 363"/>
                    <a:gd name="T15" fmla="*/ 181 h 272"/>
                    <a:gd name="T16" fmla="*/ 226 w 363"/>
                    <a:gd name="T17" fmla="*/ 181 h 272"/>
                    <a:gd name="T18" fmla="*/ 226 w 363"/>
                    <a:gd name="T19" fmla="*/ 136 h 272"/>
                    <a:gd name="T20" fmla="*/ 272 w 363"/>
                    <a:gd name="T21" fmla="*/ 91 h 272"/>
                    <a:gd name="T22" fmla="*/ 226 w 363"/>
                    <a:gd name="T23" fmla="*/ 45 h 272"/>
                    <a:gd name="T24" fmla="*/ 226 w 363"/>
                    <a:gd name="T25" fmla="*/ 91 h 272"/>
                    <a:gd name="T26" fmla="*/ 181 w 363"/>
                    <a:gd name="T27" fmla="*/ 136 h 272"/>
                    <a:gd name="T28" fmla="*/ 136 w 363"/>
                    <a:gd name="T29" fmla="*/ 136 h 272"/>
                    <a:gd name="T30" fmla="*/ 90 w 363"/>
                    <a:gd name="T31" fmla="*/ 91 h 272"/>
                    <a:gd name="T32" fmla="*/ 136 w 363"/>
                    <a:gd name="T33" fmla="*/ 91 h 272"/>
                    <a:gd name="T34" fmla="*/ 90 w 363"/>
                    <a:gd name="T35" fmla="*/ 45 h 272"/>
                    <a:gd name="T36" fmla="*/ 45 w 363"/>
                    <a:gd name="T37" fmla="*/ 0 h 272"/>
                    <a:gd name="T38" fmla="*/ 61 w 363"/>
                    <a:gd name="T39" fmla="*/ 57 h 272"/>
                    <a:gd name="T40" fmla="*/ 28 w 363"/>
                    <a:gd name="T41" fmla="*/ 45 h 272"/>
                    <a:gd name="T42" fmla="*/ 0 w 363"/>
                    <a:gd name="T43" fmla="*/ 45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63" h="272">
                      <a:moveTo>
                        <a:pt x="0" y="45"/>
                      </a:moveTo>
                      <a:lnTo>
                        <a:pt x="90" y="136"/>
                      </a:lnTo>
                      <a:lnTo>
                        <a:pt x="181" y="227"/>
                      </a:lnTo>
                      <a:lnTo>
                        <a:pt x="272" y="272"/>
                      </a:lnTo>
                      <a:lnTo>
                        <a:pt x="317" y="272"/>
                      </a:lnTo>
                      <a:lnTo>
                        <a:pt x="363" y="181"/>
                      </a:lnTo>
                      <a:lnTo>
                        <a:pt x="317" y="181"/>
                      </a:lnTo>
                      <a:lnTo>
                        <a:pt x="272" y="181"/>
                      </a:lnTo>
                      <a:lnTo>
                        <a:pt x="226" y="181"/>
                      </a:lnTo>
                      <a:lnTo>
                        <a:pt x="226" y="136"/>
                      </a:lnTo>
                      <a:lnTo>
                        <a:pt x="272" y="91"/>
                      </a:lnTo>
                      <a:lnTo>
                        <a:pt x="226" y="45"/>
                      </a:lnTo>
                      <a:lnTo>
                        <a:pt x="226" y="91"/>
                      </a:lnTo>
                      <a:lnTo>
                        <a:pt x="181" y="136"/>
                      </a:lnTo>
                      <a:lnTo>
                        <a:pt x="136" y="136"/>
                      </a:lnTo>
                      <a:lnTo>
                        <a:pt x="90" y="91"/>
                      </a:lnTo>
                      <a:lnTo>
                        <a:pt x="136" y="91"/>
                      </a:lnTo>
                      <a:lnTo>
                        <a:pt x="90" y="45"/>
                      </a:lnTo>
                      <a:lnTo>
                        <a:pt x="45" y="0"/>
                      </a:lnTo>
                      <a:lnTo>
                        <a:pt x="61" y="57"/>
                      </a:lnTo>
                      <a:lnTo>
                        <a:pt x="28" y="45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3" name="Freeform 7"/>
                <p:cNvSpPr>
                  <a:spLocks/>
                </p:cNvSpPr>
                <p:nvPr/>
              </p:nvSpPr>
              <p:spPr bwMode="ltGray">
                <a:xfrm>
                  <a:off x="3660" y="1726"/>
                  <a:ext cx="420" cy="1885"/>
                </a:xfrm>
                <a:custGeom>
                  <a:avLst/>
                  <a:gdLst>
                    <a:gd name="T0" fmla="*/ 162 w 420"/>
                    <a:gd name="T1" fmla="*/ 1 h 1885"/>
                    <a:gd name="T2" fmla="*/ 56 w 420"/>
                    <a:gd name="T3" fmla="*/ 561 h 1885"/>
                    <a:gd name="T4" fmla="*/ 122 w 420"/>
                    <a:gd name="T5" fmla="*/ 1185 h 1885"/>
                    <a:gd name="T6" fmla="*/ 383 w 420"/>
                    <a:gd name="T7" fmla="*/ 1785 h 1885"/>
                    <a:gd name="T8" fmla="*/ 343 w 420"/>
                    <a:gd name="T9" fmla="*/ 1785 h 1885"/>
                    <a:gd name="T10" fmla="*/ 70 w 420"/>
                    <a:gd name="T11" fmla="*/ 1209 h 1885"/>
                    <a:gd name="T12" fmla="*/ 15 w 420"/>
                    <a:gd name="T13" fmla="*/ 487 h 1885"/>
                    <a:gd name="T14" fmla="*/ 162 w 420"/>
                    <a:gd name="T15" fmla="*/ 1 h 18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20" h="1885">
                      <a:moveTo>
                        <a:pt x="162" y="1"/>
                      </a:moveTo>
                      <a:cubicBezTo>
                        <a:pt x="173" y="0"/>
                        <a:pt x="62" y="364"/>
                        <a:pt x="56" y="561"/>
                      </a:cubicBezTo>
                      <a:cubicBezTo>
                        <a:pt x="50" y="758"/>
                        <a:pt x="67" y="981"/>
                        <a:pt x="122" y="1185"/>
                      </a:cubicBezTo>
                      <a:cubicBezTo>
                        <a:pt x="176" y="1389"/>
                        <a:pt x="347" y="1685"/>
                        <a:pt x="383" y="1785"/>
                      </a:cubicBezTo>
                      <a:cubicBezTo>
                        <a:pt x="420" y="1885"/>
                        <a:pt x="395" y="1881"/>
                        <a:pt x="343" y="1785"/>
                      </a:cubicBezTo>
                      <a:cubicBezTo>
                        <a:pt x="291" y="1689"/>
                        <a:pt x="125" y="1425"/>
                        <a:pt x="70" y="1209"/>
                      </a:cubicBezTo>
                      <a:cubicBezTo>
                        <a:pt x="15" y="993"/>
                        <a:pt x="0" y="688"/>
                        <a:pt x="15" y="487"/>
                      </a:cubicBezTo>
                      <a:cubicBezTo>
                        <a:pt x="30" y="286"/>
                        <a:pt x="132" y="102"/>
                        <a:pt x="162" y="1"/>
                      </a:cubicBezTo>
                      <a:close/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4" name="Freeform 8"/>
                <p:cNvSpPr>
                  <a:spLocks/>
                </p:cNvSpPr>
                <p:nvPr/>
              </p:nvSpPr>
              <p:spPr bwMode="ltGray">
                <a:xfrm>
                  <a:off x="4023" y="1694"/>
                  <a:ext cx="429" cy="1836"/>
                </a:xfrm>
                <a:custGeom>
                  <a:avLst/>
                  <a:gdLst>
                    <a:gd name="T0" fmla="*/ 0 w 429"/>
                    <a:gd name="T1" fmla="*/ 25 h 1836"/>
                    <a:gd name="T2" fmla="*/ 375 w 429"/>
                    <a:gd name="T3" fmla="*/ 1835 h 1836"/>
                    <a:gd name="T4" fmla="*/ 429 w 429"/>
                    <a:gd name="T5" fmla="*/ 1836 h 1836"/>
                    <a:gd name="T6" fmla="*/ 37 w 429"/>
                    <a:gd name="T7" fmla="*/ 0 h 1836"/>
                    <a:gd name="T8" fmla="*/ 0 w 429"/>
                    <a:gd name="T9" fmla="*/ 25 h 18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9" h="1836">
                      <a:moveTo>
                        <a:pt x="0" y="25"/>
                      </a:moveTo>
                      <a:lnTo>
                        <a:pt x="375" y="1835"/>
                      </a:lnTo>
                      <a:lnTo>
                        <a:pt x="429" y="1836"/>
                      </a:lnTo>
                      <a:lnTo>
                        <a:pt x="37" y="0"/>
                      </a:lnTo>
                      <a:lnTo>
                        <a:pt x="0" y="25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5" name="Freeform 9"/>
                <p:cNvSpPr>
                  <a:spLocks/>
                </p:cNvSpPr>
                <p:nvPr/>
              </p:nvSpPr>
              <p:spPr bwMode="ltGray">
                <a:xfrm>
                  <a:off x="4270" y="1551"/>
                  <a:ext cx="600" cy="1899"/>
                </a:xfrm>
                <a:custGeom>
                  <a:avLst/>
                  <a:gdLst>
                    <a:gd name="T0" fmla="*/ 0 w 600"/>
                    <a:gd name="T1" fmla="*/ 67 h 1899"/>
                    <a:gd name="T2" fmla="*/ 91 w 600"/>
                    <a:gd name="T3" fmla="*/ 168 h 1899"/>
                    <a:gd name="T4" fmla="*/ 347 w 600"/>
                    <a:gd name="T5" fmla="*/ 552 h 1899"/>
                    <a:gd name="T6" fmla="*/ 512 w 600"/>
                    <a:gd name="T7" fmla="*/ 1146 h 1899"/>
                    <a:gd name="T8" fmla="*/ 539 w 600"/>
                    <a:gd name="T9" fmla="*/ 1612 h 1899"/>
                    <a:gd name="T10" fmla="*/ 457 w 600"/>
                    <a:gd name="T11" fmla="*/ 1859 h 1899"/>
                    <a:gd name="T12" fmla="*/ 503 w 600"/>
                    <a:gd name="T13" fmla="*/ 1850 h 1899"/>
                    <a:gd name="T14" fmla="*/ 583 w 600"/>
                    <a:gd name="T15" fmla="*/ 1611 h 1899"/>
                    <a:gd name="T16" fmla="*/ 567 w 600"/>
                    <a:gd name="T17" fmla="*/ 1146 h 1899"/>
                    <a:gd name="T18" fmla="*/ 384 w 600"/>
                    <a:gd name="T19" fmla="*/ 524 h 1899"/>
                    <a:gd name="T20" fmla="*/ 82 w 600"/>
                    <a:gd name="T21" fmla="*/ 76 h 1899"/>
                    <a:gd name="T22" fmla="*/ 0 w 600"/>
                    <a:gd name="T23" fmla="*/ 67 h 18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00" h="1899">
                      <a:moveTo>
                        <a:pt x="0" y="67"/>
                      </a:moveTo>
                      <a:cubicBezTo>
                        <a:pt x="2" y="82"/>
                        <a:pt x="33" y="87"/>
                        <a:pt x="91" y="168"/>
                      </a:cubicBezTo>
                      <a:cubicBezTo>
                        <a:pt x="149" y="249"/>
                        <a:pt x="277" y="389"/>
                        <a:pt x="347" y="552"/>
                      </a:cubicBezTo>
                      <a:cubicBezTo>
                        <a:pt x="417" y="715"/>
                        <a:pt x="480" y="969"/>
                        <a:pt x="512" y="1146"/>
                      </a:cubicBezTo>
                      <a:cubicBezTo>
                        <a:pt x="544" y="1323"/>
                        <a:pt x="548" y="1493"/>
                        <a:pt x="539" y="1612"/>
                      </a:cubicBezTo>
                      <a:cubicBezTo>
                        <a:pt x="530" y="1731"/>
                        <a:pt x="463" y="1819"/>
                        <a:pt x="457" y="1859"/>
                      </a:cubicBezTo>
                      <a:cubicBezTo>
                        <a:pt x="451" y="1899"/>
                        <a:pt x="482" y="1891"/>
                        <a:pt x="503" y="1850"/>
                      </a:cubicBezTo>
                      <a:cubicBezTo>
                        <a:pt x="524" y="1809"/>
                        <a:pt x="572" y="1728"/>
                        <a:pt x="583" y="1611"/>
                      </a:cubicBezTo>
                      <a:cubicBezTo>
                        <a:pt x="594" y="1494"/>
                        <a:pt x="600" y="1327"/>
                        <a:pt x="567" y="1146"/>
                      </a:cubicBezTo>
                      <a:cubicBezTo>
                        <a:pt x="534" y="965"/>
                        <a:pt x="465" y="702"/>
                        <a:pt x="384" y="524"/>
                      </a:cubicBezTo>
                      <a:cubicBezTo>
                        <a:pt x="303" y="346"/>
                        <a:pt x="146" y="152"/>
                        <a:pt x="82" y="76"/>
                      </a:cubicBezTo>
                      <a:cubicBezTo>
                        <a:pt x="18" y="0"/>
                        <a:pt x="17" y="69"/>
                        <a:pt x="0" y="67"/>
                      </a:cubicBezTo>
                      <a:close/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6" name="Freeform 10"/>
                <p:cNvSpPr>
                  <a:spLocks/>
                </p:cNvSpPr>
                <p:nvPr/>
              </p:nvSpPr>
              <p:spPr bwMode="ltGray">
                <a:xfrm>
                  <a:off x="4902" y="1753"/>
                  <a:ext cx="338" cy="1494"/>
                </a:xfrm>
                <a:custGeom>
                  <a:avLst/>
                  <a:gdLst>
                    <a:gd name="T0" fmla="*/ 26 w 338"/>
                    <a:gd name="T1" fmla="*/ 73 h 1494"/>
                    <a:gd name="T2" fmla="*/ 136 w 338"/>
                    <a:gd name="T3" fmla="*/ 194 h 1494"/>
                    <a:gd name="T4" fmla="*/ 282 w 338"/>
                    <a:gd name="T5" fmla="*/ 706 h 1494"/>
                    <a:gd name="T6" fmla="*/ 282 w 338"/>
                    <a:gd name="T7" fmla="*/ 1118 h 1494"/>
                    <a:gd name="T8" fmla="*/ 218 w 338"/>
                    <a:gd name="T9" fmla="*/ 1319 h 1494"/>
                    <a:gd name="T10" fmla="*/ 132 w 338"/>
                    <a:gd name="T11" fmla="*/ 1475 h 1494"/>
                    <a:gd name="T12" fmla="*/ 206 w 338"/>
                    <a:gd name="T13" fmla="*/ 1433 h 1494"/>
                    <a:gd name="T14" fmla="*/ 312 w 338"/>
                    <a:gd name="T15" fmla="*/ 1163 h 1494"/>
                    <a:gd name="T16" fmla="*/ 337 w 338"/>
                    <a:gd name="T17" fmla="*/ 871 h 1494"/>
                    <a:gd name="T18" fmla="*/ 309 w 338"/>
                    <a:gd name="T19" fmla="*/ 615 h 1494"/>
                    <a:gd name="T20" fmla="*/ 172 w 338"/>
                    <a:gd name="T21" fmla="*/ 149 h 1494"/>
                    <a:gd name="T22" fmla="*/ 34 w 338"/>
                    <a:gd name="T23" fmla="*/ 23 h 1494"/>
                    <a:gd name="T24" fmla="*/ 26 w 338"/>
                    <a:gd name="T25" fmla="*/ 73 h 14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8" h="1494">
                      <a:moveTo>
                        <a:pt x="26" y="73"/>
                      </a:moveTo>
                      <a:cubicBezTo>
                        <a:pt x="43" y="102"/>
                        <a:pt x="93" y="88"/>
                        <a:pt x="136" y="194"/>
                      </a:cubicBezTo>
                      <a:cubicBezTo>
                        <a:pt x="179" y="300"/>
                        <a:pt x="258" y="552"/>
                        <a:pt x="282" y="706"/>
                      </a:cubicBezTo>
                      <a:cubicBezTo>
                        <a:pt x="306" y="860"/>
                        <a:pt x="293" y="1016"/>
                        <a:pt x="282" y="1118"/>
                      </a:cubicBezTo>
                      <a:cubicBezTo>
                        <a:pt x="271" y="1220"/>
                        <a:pt x="243" y="1260"/>
                        <a:pt x="218" y="1319"/>
                      </a:cubicBezTo>
                      <a:cubicBezTo>
                        <a:pt x="193" y="1378"/>
                        <a:pt x="134" y="1456"/>
                        <a:pt x="132" y="1475"/>
                      </a:cubicBezTo>
                      <a:cubicBezTo>
                        <a:pt x="130" y="1494"/>
                        <a:pt x="176" y="1485"/>
                        <a:pt x="206" y="1433"/>
                      </a:cubicBezTo>
                      <a:cubicBezTo>
                        <a:pt x="235" y="1381"/>
                        <a:pt x="290" y="1257"/>
                        <a:pt x="312" y="1163"/>
                      </a:cubicBezTo>
                      <a:cubicBezTo>
                        <a:pt x="334" y="1069"/>
                        <a:pt x="338" y="962"/>
                        <a:pt x="337" y="871"/>
                      </a:cubicBezTo>
                      <a:cubicBezTo>
                        <a:pt x="336" y="780"/>
                        <a:pt x="336" y="735"/>
                        <a:pt x="309" y="615"/>
                      </a:cubicBezTo>
                      <a:cubicBezTo>
                        <a:pt x="282" y="495"/>
                        <a:pt x="218" y="248"/>
                        <a:pt x="172" y="149"/>
                      </a:cubicBezTo>
                      <a:cubicBezTo>
                        <a:pt x="126" y="50"/>
                        <a:pt x="58" y="36"/>
                        <a:pt x="34" y="23"/>
                      </a:cubicBezTo>
                      <a:cubicBezTo>
                        <a:pt x="10" y="10"/>
                        <a:pt x="0" y="0"/>
                        <a:pt x="26" y="73"/>
                      </a:cubicBezTo>
                      <a:close/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7" name="Freeform 11"/>
                <p:cNvSpPr>
                  <a:spLocks/>
                </p:cNvSpPr>
                <p:nvPr/>
              </p:nvSpPr>
              <p:spPr bwMode="ltGray">
                <a:xfrm>
                  <a:off x="3189" y="2212"/>
                  <a:ext cx="573" cy="1290"/>
                </a:xfrm>
                <a:custGeom>
                  <a:avLst/>
                  <a:gdLst>
                    <a:gd name="T0" fmla="*/ 2 w 573"/>
                    <a:gd name="T1" fmla="*/ 129 h 1290"/>
                    <a:gd name="T2" fmla="*/ 48 w 573"/>
                    <a:gd name="T3" fmla="*/ 65 h 1290"/>
                    <a:gd name="T4" fmla="*/ 84 w 573"/>
                    <a:gd name="T5" fmla="*/ 522 h 1290"/>
                    <a:gd name="T6" fmla="*/ 241 w 573"/>
                    <a:gd name="T7" fmla="*/ 909 h 1290"/>
                    <a:gd name="T8" fmla="*/ 396 w 573"/>
                    <a:gd name="T9" fmla="*/ 1106 h 1290"/>
                    <a:gd name="T10" fmla="*/ 568 w 573"/>
                    <a:gd name="T11" fmla="*/ 1286 h 1290"/>
                    <a:gd name="T12" fmla="*/ 363 w 573"/>
                    <a:gd name="T13" fmla="*/ 1130 h 1290"/>
                    <a:gd name="T14" fmla="*/ 183 w 573"/>
                    <a:gd name="T15" fmla="*/ 909 h 1290"/>
                    <a:gd name="T16" fmla="*/ 38 w 573"/>
                    <a:gd name="T17" fmla="*/ 540 h 1290"/>
                    <a:gd name="T18" fmla="*/ 2 w 573"/>
                    <a:gd name="T19" fmla="*/ 129 h 1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73" h="1290">
                      <a:moveTo>
                        <a:pt x="2" y="129"/>
                      </a:moveTo>
                      <a:cubicBezTo>
                        <a:pt x="4" y="50"/>
                        <a:pt x="34" y="0"/>
                        <a:pt x="48" y="65"/>
                      </a:cubicBezTo>
                      <a:cubicBezTo>
                        <a:pt x="62" y="130"/>
                        <a:pt x="52" y="381"/>
                        <a:pt x="84" y="522"/>
                      </a:cubicBezTo>
                      <a:cubicBezTo>
                        <a:pt x="116" y="663"/>
                        <a:pt x="189" y="812"/>
                        <a:pt x="241" y="909"/>
                      </a:cubicBezTo>
                      <a:cubicBezTo>
                        <a:pt x="293" y="1006"/>
                        <a:pt x="341" y="1043"/>
                        <a:pt x="396" y="1106"/>
                      </a:cubicBezTo>
                      <a:cubicBezTo>
                        <a:pt x="450" y="1169"/>
                        <a:pt x="573" y="1283"/>
                        <a:pt x="568" y="1286"/>
                      </a:cubicBezTo>
                      <a:cubicBezTo>
                        <a:pt x="562" y="1290"/>
                        <a:pt x="428" y="1193"/>
                        <a:pt x="363" y="1130"/>
                      </a:cubicBezTo>
                      <a:cubicBezTo>
                        <a:pt x="299" y="1068"/>
                        <a:pt x="237" y="1007"/>
                        <a:pt x="183" y="909"/>
                      </a:cubicBezTo>
                      <a:cubicBezTo>
                        <a:pt x="129" y="811"/>
                        <a:pt x="68" y="670"/>
                        <a:pt x="38" y="540"/>
                      </a:cubicBezTo>
                      <a:cubicBezTo>
                        <a:pt x="8" y="410"/>
                        <a:pt x="0" y="208"/>
                        <a:pt x="2" y="129"/>
                      </a:cubicBezTo>
                      <a:close/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8" name="Freeform 12"/>
                <p:cNvSpPr>
                  <a:spLocks/>
                </p:cNvSpPr>
                <p:nvPr/>
              </p:nvSpPr>
              <p:spPr bwMode="ltGray">
                <a:xfrm>
                  <a:off x="4170" y="1008"/>
                  <a:ext cx="655" cy="192"/>
                </a:xfrm>
                <a:custGeom>
                  <a:avLst/>
                  <a:gdLst>
                    <a:gd name="T0" fmla="*/ 17 w 731"/>
                    <a:gd name="T1" fmla="*/ 187 h 214"/>
                    <a:gd name="T2" fmla="*/ 255 w 731"/>
                    <a:gd name="T3" fmla="*/ 41 h 214"/>
                    <a:gd name="T4" fmla="*/ 456 w 731"/>
                    <a:gd name="T5" fmla="*/ 4 h 214"/>
                    <a:gd name="T6" fmla="*/ 629 w 731"/>
                    <a:gd name="T7" fmla="*/ 16 h 214"/>
                    <a:gd name="T8" fmla="*/ 720 w 731"/>
                    <a:gd name="T9" fmla="*/ 61 h 214"/>
                    <a:gd name="T10" fmla="*/ 565 w 731"/>
                    <a:gd name="T11" fmla="*/ 50 h 214"/>
                    <a:gd name="T12" fmla="*/ 264 w 731"/>
                    <a:gd name="T13" fmla="*/ 77 h 214"/>
                    <a:gd name="T14" fmla="*/ 53 w 731"/>
                    <a:gd name="T15" fmla="*/ 196 h 214"/>
                    <a:gd name="T16" fmla="*/ 17 w 731"/>
                    <a:gd name="T17" fmla="*/ 187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31" h="214">
                      <a:moveTo>
                        <a:pt x="17" y="187"/>
                      </a:moveTo>
                      <a:cubicBezTo>
                        <a:pt x="0" y="176"/>
                        <a:pt x="182" y="71"/>
                        <a:pt x="255" y="41"/>
                      </a:cubicBezTo>
                      <a:cubicBezTo>
                        <a:pt x="328" y="11"/>
                        <a:pt x="394" y="8"/>
                        <a:pt x="456" y="4"/>
                      </a:cubicBezTo>
                      <a:cubicBezTo>
                        <a:pt x="518" y="0"/>
                        <a:pt x="585" y="7"/>
                        <a:pt x="629" y="16"/>
                      </a:cubicBezTo>
                      <a:cubicBezTo>
                        <a:pt x="673" y="25"/>
                        <a:pt x="731" y="55"/>
                        <a:pt x="720" y="61"/>
                      </a:cubicBezTo>
                      <a:cubicBezTo>
                        <a:pt x="709" y="67"/>
                        <a:pt x="641" y="47"/>
                        <a:pt x="565" y="50"/>
                      </a:cubicBezTo>
                      <a:cubicBezTo>
                        <a:pt x="489" y="53"/>
                        <a:pt x="349" y="53"/>
                        <a:pt x="264" y="77"/>
                      </a:cubicBezTo>
                      <a:cubicBezTo>
                        <a:pt x="179" y="101"/>
                        <a:pt x="94" y="178"/>
                        <a:pt x="53" y="196"/>
                      </a:cubicBezTo>
                      <a:cubicBezTo>
                        <a:pt x="12" y="214"/>
                        <a:pt x="24" y="189"/>
                        <a:pt x="17" y="187"/>
                      </a:cubicBezTo>
                      <a:close/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9" name="Freeform 13"/>
                <p:cNvSpPr>
                  <a:spLocks/>
                </p:cNvSpPr>
                <p:nvPr/>
              </p:nvSpPr>
              <p:spPr bwMode="ltGray">
                <a:xfrm>
                  <a:off x="4322" y="1276"/>
                  <a:ext cx="504" cy="82"/>
                </a:xfrm>
                <a:custGeom>
                  <a:avLst/>
                  <a:gdLst>
                    <a:gd name="T0" fmla="*/ 0 w 563"/>
                    <a:gd name="T1" fmla="*/ 0 h 91"/>
                    <a:gd name="T2" fmla="*/ 64 w 563"/>
                    <a:gd name="T3" fmla="*/ 37 h 91"/>
                    <a:gd name="T4" fmla="*/ 311 w 563"/>
                    <a:gd name="T5" fmla="*/ 18 h 91"/>
                    <a:gd name="T6" fmla="*/ 530 w 563"/>
                    <a:gd name="T7" fmla="*/ 37 h 91"/>
                    <a:gd name="T8" fmla="*/ 512 w 563"/>
                    <a:gd name="T9" fmla="*/ 73 h 91"/>
                    <a:gd name="T10" fmla="*/ 293 w 563"/>
                    <a:gd name="T11" fmla="*/ 55 h 91"/>
                    <a:gd name="T12" fmla="*/ 37 w 563"/>
                    <a:gd name="T13" fmla="*/ 91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63" h="91">
                      <a:moveTo>
                        <a:pt x="0" y="0"/>
                      </a:moveTo>
                      <a:cubicBezTo>
                        <a:pt x="11" y="6"/>
                        <a:pt x="12" y="34"/>
                        <a:pt x="64" y="37"/>
                      </a:cubicBezTo>
                      <a:cubicBezTo>
                        <a:pt x="116" y="40"/>
                        <a:pt x="233" y="18"/>
                        <a:pt x="311" y="18"/>
                      </a:cubicBezTo>
                      <a:cubicBezTo>
                        <a:pt x="389" y="18"/>
                        <a:pt x="497" y="28"/>
                        <a:pt x="530" y="37"/>
                      </a:cubicBezTo>
                      <a:cubicBezTo>
                        <a:pt x="563" y="46"/>
                        <a:pt x="551" y="70"/>
                        <a:pt x="512" y="73"/>
                      </a:cubicBezTo>
                      <a:cubicBezTo>
                        <a:pt x="473" y="76"/>
                        <a:pt x="372" y="52"/>
                        <a:pt x="293" y="55"/>
                      </a:cubicBezTo>
                      <a:cubicBezTo>
                        <a:pt x="214" y="58"/>
                        <a:pt x="90" y="84"/>
                        <a:pt x="37" y="91"/>
                      </a:cubicBezTo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0" name="Freeform 14"/>
                <p:cNvSpPr>
                  <a:spLocks/>
                </p:cNvSpPr>
                <p:nvPr/>
              </p:nvSpPr>
              <p:spPr bwMode="ltGray">
                <a:xfrm>
                  <a:off x="4043" y="890"/>
                  <a:ext cx="204" cy="247"/>
                </a:xfrm>
                <a:custGeom>
                  <a:avLst/>
                  <a:gdLst>
                    <a:gd name="T0" fmla="*/ 0 w 228"/>
                    <a:gd name="T1" fmla="*/ 276 h 276"/>
                    <a:gd name="T2" fmla="*/ 156 w 228"/>
                    <a:gd name="T3" fmla="*/ 38 h 276"/>
                    <a:gd name="T4" fmla="*/ 211 w 228"/>
                    <a:gd name="T5" fmla="*/ 47 h 276"/>
                    <a:gd name="T6" fmla="*/ 52 w 228"/>
                    <a:gd name="T7" fmla="*/ 268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28" h="276">
                      <a:moveTo>
                        <a:pt x="0" y="276"/>
                      </a:moveTo>
                      <a:cubicBezTo>
                        <a:pt x="26" y="236"/>
                        <a:pt x="121" y="76"/>
                        <a:pt x="156" y="38"/>
                      </a:cubicBezTo>
                      <a:cubicBezTo>
                        <a:pt x="191" y="0"/>
                        <a:pt x="228" y="9"/>
                        <a:pt x="211" y="47"/>
                      </a:cubicBezTo>
                      <a:cubicBezTo>
                        <a:pt x="194" y="85"/>
                        <a:pt x="85" y="222"/>
                        <a:pt x="52" y="268"/>
                      </a:cubicBezTo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1" name="Freeform 15"/>
                <p:cNvSpPr>
                  <a:spLocks/>
                </p:cNvSpPr>
                <p:nvPr/>
              </p:nvSpPr>
              <p:spPr bwMode="ltGray">
                <a:xfrm>
                  <a:off x="3854" y="915"/>
                  <a:ext cx="67" cy="287"/>
                </a:xfrm>
                <a:custGeom>
                  <a:avLst/>
                  <a:gdLst>
                    <a:gd name="T0" fmla="*/ 1 w 75"/>
                    <a:gd name="T1" fmla="*/ 46 h 320"/>
                    <a:gd name="T2" fmla="*/ 36 w 75"/>
                    <a:gd name="T3" fmla="*/ 285 h 320"/>
                    <a:gd name="T4" fmla="*/ 74 w 75"/>
                    <a:gd name="T5" fmla="*/ 266 h 320"/>
                    <a:gd name="T6" fmla="*/ 28 w 75"/>
                    <a:gd name="T7" fmla="*/ 37 h 320"/>
                    <a:gd name="T8" fmla="*/ 1 w 75"/>
                    <a:gd name="T9" fmla="*/ 46 h 3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320">
                      <a:moveTo>
                        <a:pt x="1" y="46"/>
                      </a:moveTo>
                      <a:cubicBezTo>
                        <a:pt x="2" y="87"/>
                        <a:pt x="24" y="248"/>
                        <a:pt x="36" y="285"/>
                      </a:cubicBezTo>
                      <a:cubicBezTo>
                        <a:pt x="50" y="320"/>
                        <a:pt x="75" y="307"/>
                        <a:pt x="74" y="266"/>
                      </a:cubicBezTo>
                      <a:cubicBezTo>
                        <a:pt x="73" y="225"/>
                        <a:pt x="40" y="74"/>
                        <a:pt x="28" y="37"/>
                      </a:cubicBezTo>
                      <a:cubicBezTo>
                        <a:pt x="16" y="0"/>
                        <a:pt x="0" y="5"/>
                        <a:pt x="1" y="46"/>
                      </a:cubicBezTo>
                      <a:close/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2" name="Freeform 16"/>
                <p:cNvSpPr>
                  <a:spLocks/>
                </p:cNvSpPr>
                <p:nvPr/>
              </p:nvSpPr>
              <p:spPr bwMode="ltGray">
                <a:xfrm>
                  <a:off x="3319" y="1736"/>
                  <a:ext cx="1687" cy="607"/>
                </a:xfrm>
                <a:custGeom>
                  <a:avLst/>
                  <a:gdLst>
                    <a:gd name="T0" fmla="*/ 95 w 1883"/>
                    <a:gd name="T1" fmla="*/ 511 h 677"/>
                    <a:gd name="T2" fmla="*/ 406 w 1883"/>
                    <a:gd name="T3" fmla="*/ 594 h 677"/>
                    <a:gd name="T4" fmla="*/ 936 w 1883"/>
                    <a:gd name="T5" fmla="*/ 575 h 677"/>
                    <a:gd name="T6" fmla="*/ 1430 w 1883"/>
                    <a:gd name="T7" fmla="*/ 392 h 677"/>
                    <a:gd name="T8" fmla="*/ 1812 w 1883"/>
                    <a:gd name="T9" fmla="*/ 49 h 677"/>
                    <a:gd name="T10" fmla="*/ 1858 w 1883"/>
                    <a:gd name="T11" fmla="*/ 95 h 677"/>
                    <a:gd name="T12" fmla="*/ 1812 w 1883"/>
                    <a:gd name="T13" fmla="*/ 140 h 677"/>
                    <a:gd name="T14" fmla="*/ 1449 w 1883"/>
                    <a:gd name="T15" fmla="*/ 458 h 677"/>
                    <a:gd name="T16" fmla="*/ 964 w 1883"/>
                    <a:gd name="T17" fmla="*/ 639 h 677"/>
                    <a:gd name="T18" fmla="*/ 406 w 1883"/>
                    <a:gd name="T19" fmla="*/ 666 h 677"/>
                    <a:gd name="T20" fmla="*/ 59 w 1883"/>
                    <a:gd name="T21" fmla="*/ 575 h 677"/>
                    <a:gd name="T22" fmla="*/ 49 w 1883"/>
                    <a:gd name="T23" fmla="*/ 548 h 6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883" h="677">
                      <a:moveTo>
                        <a:pt x="95" y="511"/>
                      </a:moveTo>
                      <a:cubicBezTo>
                        <a:pt x="145" y="525"/>
                        <a:pt x="266" y="583"/>
                        <a:pt x="406" y="594"/>
                      </a:cubicBezTo>
                      <a:cubicBezTo>
                        <a:pt x="546" y="605"/>
                        <a:pt x="765" y="609"/>
                        <a:pt x="936" y="575"/>
                      </a:cubicBezTo>
                      <a:cubicBezTo>
                        <a:pt x="1107" y="541"/>
                        <a:pt x="1284" y="480"/>
                        <a:pt x="1430" y="392"/>
                      </a:cubicBezTo>
                      <a:cubicBezTo>
                        <a:pt x="1576" y="304"/>
                        <a:pt x="1741" y="98"/>
                        <a:pt x="1812" y="49"/>
                      </a:cubicBezTo>
                      <a:cubicBezTo>
                        <a:pt x="1883" y="0"/>
                        <a:pt x="1858" y="80"/>
                        <a:pt x="1858" y="95"/>
                      </a:cubicBezTo>
                      <a:cubicBezTo>
                        <a:pt x="1858" y="110"/>
                        <a:pt x="1880" y="79"/>
                        <a:pt x="1812" y="140"/>
                      </a:cubicBezTo>
                      <a:cubicBezTo>
                        <a:pt x="1744" y="201"/>
                        <a:pt x="1590" y="375"/>
                        <a:pt x="1449" y="458"/>
                      </a:cubicBezTo>
                      <a:cubicBezTo>
                        <a:pt x="1308" y="541"/>
                        <a:pt x="1138" y="604"/>
                        <a:pt x="964" y="639"/>
                      </a:cubicBezTo>
                      <a:cubicBezTo>
                        <a:pt x="790" y="674"/>
                        <a:pt x="557" y="677"/>
                        <a:pt x="406" y="666"/>
                      </a:cubicBezTo>
                      <a:cubicBezTo>
                        <a:pt x="255" y="655"/>
                        <a:pt x="118" y="595"/>
                        <a:pt x="59" y="575"/>
                      </a:cubicBezTo>
                      <a:cubicBezTo>
                        <a:pt x="0" y="555"/>
                        <a:pt x="51" y="554"/>
                        <a:pt x="49" y="548"/>
                      </a:cubicBezTo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3" name="Freeform 17"/>
                <p:cNvSpPr>
                  <a:spLocks/>
                </p:cNvSpPr>
                <p:nvPr/>
              </p:nvSpPr>
              <p:spPr bwMode="ltGray">
                <a:xfrm>
                  <a:off x="2898" y="1874"/>
                  <a:ext cx="2576" cy="1099"/>
                </a:xfrm>
                <a:custGeom>
                  <a:avLst/>
                  <a:gdLst>
                    <a:gd name="T0" fmla="*/ 53 w 2876"/>
                    <a:gd name="T1" fmla="*/ 779 h 1226"/>
                    <a:gd name="T2" fmla="*/ 62 w 2876"/>
                    <a:gd name="T3" fmla="*/ 788 h 1226"/>
                    <a:gd name="T4" fmla="*/ 428 w 2876"/>
                    <a:gd name="T5" fmla="*/ 1062 h 1226"/>
                    <a:gd name="T6" fmla="*/ 931 w 2876"/>
                    <a:gd name="T7" fmla="*/ 1153 h 1226"/>
                    <a:gd name="T8" fmla="*/ 1534 w 2876"/>
                    <a:gd name="T9" fmla="*/ 1126 h 1226"/>
                    <a:gd name="T10" fmla="*/ 2147 w 2876"/>
                    <a:gd name="T11" fmla="*/ 907 h 1226"/>
                    <a:gd name="T12" fmla="*/ 2600 w 2876"/>
                    <a:gd name="T13" fmla="*/ 532 h 1226"/>
                    <a:gd name="T14" fmla="*/ 2833 w 2876"/>
                    <a:gd name="T15" fmla="*/ 65 h 1226"/>
                    <a:gd name="T16" fmla="*/ 2860 w 2876"/>
                    <a:gd name="T17" fmla="*/ 139 h 1226"/>
                    <a:gd name="T18" fmla="*/ 2787 w 2876"/>
                    <a:gd name="T19" fmla="*/ 340 h 1226"/>
                    <a:gd name="T20" fmla="*/ 2600 w 2876"/>
                    <a:gd name="T21" fmla="*/ 622 h 1226"/>
                    <a:gd name="T22" fmla="*/ 2146 w 2876"/>
                    <a:gd name="T23" fmla="*/ 985 h 1226"/>
                    <a:gd name="T24" fmla="*/ 1553 w 2876"/>
                    <a:gd name="T25" fmla="*/ 1181 h 1226"/>
                    <a:gd name="T26" fmla="*/ 949 w 2876"/>
                    <a:gd name="T27" fmla="*/ 1217 h 1226"/>
                    <a:gd name="T28" fmla="*/ 437 w 2876"/>
                    <a:gd name="T29" fmla="*/ 1126 h 1226"/>
                    <a:gd name="T30" fmla="*/ 145 w 2876"/>
                    <a:gd name="T31" fmla="*/ 943 h 1226"/>
                    <a:gd name="T32" fmla="*/ 53 w 2876"/>
                    <a:gd name="T33" fmla="*/ 779 h 1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876" h="1226">
                      <a:moveTo>
                        <a:pt x="53" y="779"/>
                      </a:moveTo>
                      <a:cubicBezTo>
                        <a:pt x="1" y="724"/>
                        <a:pt x="0" y="741"/>
                        <a:pt x="62" y="788"/>
                      </a:cubicBezTo>
                      <a:cubicBezTo>
                        <a:pt x="124" y="835"/>
                        <a:pt x="283" y="1001"/>
                        <a:pt x="428" y="1062"/>
                      </a:cubicBezTo>
                      <a:cubicBezTo>
                        <a:pt x="573" y="1123"/>
                        <a:pt x="747" y="1142"/>
                        <a:pt x="931" y="1153"/>
                      </a:cubicBezTo>
                      <a:cubicBezTo>
                        <a:pt x="1115" y="1164"/>
                        <a:pt x="1331" y="1167"/>
                        <a:pt x="1534" y="1126"/>
                      </a:cubicBezTo>
                      <a:cubicBezTo>
                        <a:pt x="1737" y="1085"/>
                        <a:pt x="1969" y="1006"/>
                        <a:pt x="2147" y="907"/>
                      </a:cubicBezTo>
                      <a:cubicBezTo>
                        <a:pt x="2325" y="808"/>
                        <a:pt x="2486" y="672"/>
                        <a:pt x="2600" y="532"/>
                      </a:cubicBezTo>
                      <a:cubicBezTo>
                        <a:pt x="2714" y="392"/>
                        <a:pt x="2790" y="130"/>
                        <a:pt x="2833" y="65"/>
                      </a:cubicBezTo>
                      <a:cubicBezTo>
                        <a:pt x="2876" y="0"/>
                        <a:pt x="2868" y="93"/>
                        <a:pt x="2860" y="139"/>
                      </a:cubicBezTo>
                      <a:cubicBezTo>
                        <a:pt x="2852" y="185"/>
                        <a:pt x="2830" y="260"/>
                        <a:pt x="2787" y="340"/>
                      </a:cubicBezTo>
                      <a:cubicBezTo>
                        <a:pt x="2744" y="420"/>
                        <a:pt x="2707" y="515"/>
                        <a:pt x="2600" y="622"/>
                      </a:cubicBezTo>
                      <a:cubicBezTo>
                        <a:pt x="2493" y="729"/>
                        <a:pt x="2320" y="892"/>
                        <a:pt x="2146" y="985"/>
                      </a:cubicBezTo>
                      <a:cubicBezTo>
                        <a:pt x="1972" y="1078"/>
                        <a:pt x="1752" y="1142"/>
                        <a:pt x="1553" y="1181"/>
                      </a:cubicBezTo>
                      <a:cubicBezTo>
                        <a:pt x="1354" y="1220"/>
                        <a:pt x="1135" y="1226"/>
                        <a:pt x="949" y="1217"/>
                      </a:cubicBezTo>
                      <a:cubicBezTo>
                        <a:pt x="763" y="1208"/>
                        <a:pt x="571" y="1172"/>
                        <a:pt x="437" y="1126"/>
                      </a:cubicBezTo>
                      <a:cubicBezTo>
                        <a:pt x="303" y="1080"/>
                        <a:pt x="209" y="1001"/>
                        <a:pt x="145" y="943"/>
                      </a:cubicBezTo>
                      <a:cubicBezTo>
                        <a:pt x="81" y="885"/>
                        <a:pt x="72" y="813"/>
                        <a:pt x="53" y="779"/>
                      </a:cubicBezTo>
                      <a:close/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4" name="Freeform 18"/>
                <p:cNvSpPr>
                  <a:spLocks/>
                </p:cNvSpPr>
                <p:nvPr/>
              </p:nvSpPr>
              <p:spPr bwMode="ltGray">
                <a:xfrm>
                  <a:off x="3473" y="2703"/>
                  <a:ext cx="1961" cy="706"/>
                </a:xfrm>
                <a:custGeom>
                  <a:avLst/>
                  <a:gdLst>
                    <a:gd name="T0" fmla="*/ 7 w 2189"/>
                    <a:gd name="T1" fmla="*/ 650 h 788"/>
                    <a:gd name="T2" fmla="*/ 143 w 2189"/>
                    <a:gd name="T3" fmla="*/ 695 h 788"/>
                    <a:gd name="T4" fmla="*/ 572 w 2189"/>
                    <a:gd name="T5" fmla="*/ 722 h 788"/>
                    <a:gd name="T6" fmla="*/ 993 w 2189"/>
                    <a:gd name="T7" fmla="*/ 676 h 788"/>
                    <a:gd name="T8" fmla="*/ 1532 w 2189"/>
                    <a:gd name="T9" fmla="*/ 484 h 788"/>
                    <a:gd name="T10" fmla="*/ 1925 w 2189"/>
                    <a:gd name="T11" fmla="*/ 219 h 788"/>
                    <a:gd name="T12" fmla="*/ 2163 w 2189"/>
                    <a:gd name="T13" fmla="*/ 9 h 788"/>
                    <a:gd name="T14" fmla="*/ 2081 w 2189"/>
                    <a:gd name="T15" fmla="*/ 164 h 788"/>
                    <a:gd name="T16" fmla="*/ 1898 w 2189"/>
                    <a:gd name="T17" fmla="*/ 320 h 788"/>
                    <a:gd name="T18" fmla="*/ 1514 w 2189"/>
                    <a:gd name="T19" fmla="*/ 558 h 788"/>
                    <a:gd name="T20" fmla="*/ 1039 w 2189"/>
                    <a:gd name="T21" fmla="*/ 731 h 788"/>
                    <a:gd name="T22" fmla="*/ 591 w 2189"/>
                    <a:gd name="T23" fmla="*/ 786 h 788"/>
                    <a:gd name="T24" fmla="*/ 98 w 2189"/>
                    <a:gd name="T25" fmla="*/ 741 h 788"/>
                    <a:gd name="T26" fmla="*/ 7 w 2189"/>
                    <a:gd name="T27" fmla="*/ 650 h 7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189" h="788">
                      <a:moveTo>
                        <a:pt x="7" y="650"/>
                      </a:moveTo>
                      <a:cubicBezTo>
                        <a:pt x="14" y="642"/>
                        <a:pt x="49" y="683"/>
                        <a:pt x="143" y="695"/>
                      </a:cubicBezTo>
                      <a:cubicBezTo>
                        <a:pt x="237" y="707"/>
                        <a:pt x="430" y="725"/>
                        <a:pt x="572" y="722"/>
                      </a:cubicBezTo>
                      <a:cubicBezTo>
                        <a:pt x="714" y="719"/>
                        <a:pt x="833" y="716"/>
                        <a:pt x="993" y="676"/>
                      </a:cubicBezTo>
                      <a:cubicBezTo>
                        <a:pt x="1153" y="636"/>
                        <a:pt x="1377" y="560"/>
                        <a:pt x="1532" y="484"/>
                      </a:cubicBezTo>
                      <a:cubicBezTo>
                        <a:pt x="1687" y="408"/>
                        <a:pt x="1820" y="298"/>
                        <a:pt x="1925" y="219"/>
                      </a:cubicBezTo>
                      <a:cubicBezTo>
                        <a:pt x="2030" y="140"/>
                        <a:pt x="2137" y="18"/>
                        <a:pt x="2163" y="9"/>
                      </a:cubicBezTo>
                      <a:cubicBezTo>
                        <a:pt x="2189" y="0"/>
                        <a:pt x="2125" y="112"/>
                        <a:pt x="2081" y="164"/>
                      </a:cubicBezTo>
                      <a:cubicBezTo>
                        <a:pt x="2037" y="216"/>
                        <a:pt x="1992" y="254"/>
                        <a:pt x="1898" y="320"/>
                      </a:cubicBezTo>
                      <a:cubicBezTo>
                        <a:pt x="1804" y="386"/>
                        <a:pt x="1657" y="489"/>
                        <a:pt x="1514" y="558"/>
                      </a:cubicBezTo>
                      <a:cubicBezTo>
                        <a:pt x="1371" y="627"/>
                        <a:pt x="1193" y="693"/>
                        <a:pt x="1039" y="731"/>
                      </a:cubicBezTo>
                      <a:cubicBezTo>
                        <a:pt x="885" y="769"/>
                        <a:pt x="748" y="784"/>
                        <a:pt x="591" y="786"/>
                      </a:cubicBezTo>
                      <a:cubicBezTo>
                        <a:pt x="434" y="788"/>
                        <a:pt x="195" y="764"/>
                        <a:pt x="98" y="741"/>
                      </a:cubicBezTo>
                      <a:cubicBezTo>
                        <a:pt x="1" y="718"/>
                        <a:pt x="0" y="658"/>
                        <a:pt x="7" y="650"/>
                      </a:cubicBezTo>
                      <a:close/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5" name="Freeform 19"/>
                <p:cNvSpPr>
                  <a:spLocks/>
                </p:cNvSpPr>
                <p:nvPr/>
              </p:nvSpPr>
              <p:spPr bwMode="ltGray">
                <a:xfrm>
                  <a:off x="4198" y="1089"/>
                  <a:ext cx="1273" cy="1017"/>
                </a:xfrm>
                <a:custGeom>
                  <a:avLst/>
                  <a:gdLst>
                    <a:gd name="T0" fmla="*/ 287 w 1421"/>
                    <a:gd name="T1" fmla="*/ 318 h 1134"/>
                    <a:gd name="T2" fmla="*/ 259 w 1421"/>
                    <a:gd name="T3" fmla="*/ 294 h 1134"/>
                    <a:gd name="T4" fmla="*/ 214 w 1421"/>
                    <a:gd name="T5" fmla="*/ 384 h 1134"/>
                    <a:gd name="T6" fmla="*/ 121 w 1421"/>
                    <a:gd name="T7" fmla="*/ 423 h 1134"/>
                    <a:gd name="T8" fmla="*/ 79 w 1421"/>
                    <a:gd name="T9" fmla="*/ 387 h 1134"/>
                    <a:gd name="T10" fmla="*/ 46 w 1421"/>
                    <a:gd name="T11" fmla="*/ 420 h 1134"/>
                    <a:gd name="T12" fmla="*/ 15 w 1421"/>
                    <a:gd name="T13" fmla="*/ 454 h 1134"/>
                    <a:gd name="T14" fmla="*/ 151 w 1421"/>
                    <a:gd name="T15" fmla="*/ 454 h 1134"/>
                    <a:gd name="T16" fmla="*/ 46 w 1421"/>
                    <a:gd name="T17" fmla="*/ 561 h 1134"/>
                    <a:gd name="T18" fmla="*/ 7 w 1421"/>
                    <a:gd name="T19" fmla="*/ 654 h 1134"/>
                    <a:gd name="T20" fmla="*/ 46 w 1421"/>
                    <a:gd name="T21" fmla="*/ 753 h 1134"/>
                    <a:gd name="T22" fmla="*/ 85 w 1421"/>
                    <a:gd name="T23" fmla="*/ 795 h 1134"/>
                    <a:gd name="T24" fmla="*/ 16 w 1421"/>
                    <a:gd name="T25" fmla="*/ 822 h 1134"/>
                    <a:gd name="T26" fmla="*/ 196 w 1421"/>
                    <a:gd name="T27" fmla="*/ 801 h 1134"/>
                    <a:gd name="T28" fmla="*/ 82 w 1421"/>
                    <a:gd name="T29" fmla="*/ 1068 h 1134"/>
                    <a:gd name="T30" fmla="*/ 118 w 1421"/>
                    <a:gd name="T31" fmla="*/ 1101 h 1134"/>
                    <a:gd name="T32" fmla="*/ 241 w 1421"/>
                    <a:gd name="T33" fmla="*/ 862 h 1134"/>
                    <a:gd name="T34" fmla="*/ 295 w 1421"/>
                    <a:gd name="T35" fmla="*/ 816 h 1134"/>
                    <a:gd name="T36" fmla="*/ 250 w 1421"/>
                    <a:gd name="T37" fmla="*/ 732 h 1134"/>
                    <a:gd name="T38" fmla="*/ 287 w 1421"/>
                    <a:gd name="T39" fmla="*/ 771 h 1134"/>
                    <a:gd name="T40" fmla="*/ 610 w 1421"/>
                    <a:gd name="T41" fmla="*/ 696 h 1134"/>
                    <a:gd name="T42" fmla="*/ 820 w 1421"/>
                    <a:gd name="T43" fmla="*/ 810 h 1134"/>
                    <a:gd name="T44" fmla="*/ 967 w 1421"/>
                    <a:gd name="T45" fmla="*/ 998 h 1134"/>
                    <a:gd name="T46" fmla="*/ 997 w 1421"/>
                    <a:gd name="T47" fmla="*/ 963 h 1134"/>
                    <a:gd name="T48" fmla="*/ 1348 w 1421"/>
                    <a:gd name="T49" fmla="*/ 1029 h 1134"/>
                    <a:gd name="T50" fmla="*/ 1300 w 1421"/>
                    <a:gd name="T51" fmla="*/ 960 h 1134"/>
                    <a:gd name="T52" fmla="*/ 1336 w 1421"/>
                    <a:gd name="T53" fmla="*/ 785 h 1134"/>
                    <a:gd name="T54" fmla="*/ 1162 w 1421"/>
                    <a:gd name="T55" fmla="*/ 456 h 1134"/>
                    <a:gd name="T56" fmla="*/ 1007 w 1421"/>
                    <a:gd name="T57" fmla="*/ 227 h 1134"/>
                    <a:gd name="T58" fmla="*/ 860 w 1421"/>
                    <a:gd name="T59" fmla="*/ 99 h 1134"/>
                    <a:gd name="T60" fmla="*/ 664 w 1421"/>
                    <a:gd name="T61" fmla="*/ 0 h 1134"/>
                    <a:gd name="T62" fmla="*/ 695 w 1421"/>
                    <a:gd name="T63" fmla="*/ 91 h 1134"/>
                    <a:gd name="T64" fmla="*/ 520 w 1421"/>
                    <a:gd name="T65" fmla="*/ 15 h 1134"/>
                    <a:gd name="T66" fmla="*/ 469 w 1421"/>
                    <a:gd name="T67" fmla="*/ 93 h 1134"/>
                    <a:gd name="T68" fmla="*/ 430 w 1421"/>
                    <a:gd name="T69" fmla="*/ 189 h 1134"/>
                    <a:gd name="T70" fmla="*/ 712 w 1421"/>
                    <a:gd name="T71" fmla="*/ 234 h 1134"/>
                    <a:gd name="T72" fmla="*/ 634 w 1421"/>
                    <a:gd name="T73" fmla="*/ 342 h 1134"/>
                    <a:gd name="T74" fmla="*/ 565 w 1421"/>
                    <a:gd name="T75" fmla="*/ 363 h 1134"/>
                    <a:gd name="T76" fmla="*/ 423 w 1421"/>
                    <a:gd name="T77" fmla="*/ 318 h 1134"/>
                    <a:gd name="T78" fmla="*/ 283 w 1421"/>
                    <a:gd name="T79" fmla="*/ 234 h 1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421" h="1134">
                      <a:moveTo>
                        <a:pt x="287" y="273"/>
                      </a:moveTo>
                      <a:lnTo>
                        <a:pt x="287" y="318"/>
                      </a:lnTo>
                      <a:lnTo>
                        <a:pt x="253" y="336"/>
                      </a:lnTo>
                      <a:lnTo>
                        <a:pt x="259" y="294"/>
                      </a:lnTo>
                      <a:lnTo>
                        <a:pt x="223" y="318"/>
                      </a:lnTo>
                      <a:lnTo>
                        <a:pt x="214" y="384"/>
                      </a:lnTo>
                      <a:lnTo>
                        <a:pt x="154" y="396"/>
                      </a:lnTo>
                      <a:lnTo>
                        <a:pt x="121" y="423"/>
                      </a:lnTo>
                      <a:lnTo>
                        <a:pt x="85" y="423"/>
                      </a:lnTo>
                      <a:lnTo>
                        <a:pt x="79" y="387"/>
                      </a:lnTo>
                      <a:lnTo>
                        <a:pt x="46" y="387"/>
                      </a:lnTo>
                      <a:lnTo>
                        <a:pt x="46" y="420"/>
                      </a:lnTo>
                      <a:lnTo>
                        <a:pt x="13" y="426"/>
                      </a:lnTo>
                      <a:lnTo>
                        <a:pt x="15" y="454"/>
                      </a:lnTo>
                      <a:lnTo>
                        <a:pt x="60" y="454"/>
                      </a:lnTo>
                      <a:lnTo>
                        <a:pt x="151" y="454"/>
                      </a:lnTo>
                      <a:lnTo>
                        <a:pt x="105" y="545"/>
                      </a:lnTo>
                      <a:lnTo>
                        <a:pt x="46" y="561"/>
                      </a:lnTo>
                      <a:cubicBezTo>
                        <a:pt x="30" y="571"/>
                        <a:pt x="16" y="588"/>
                        <a:pt x="10" y="603"/>
                      </a:cubicBezTo>
                      <a:cubicBezTo>
                        <a:pt x="4" y="618"/>
                        <a:pt x="0" y="639"/>
                        <a:pt x="7" y="654"/>
                      </a:cubicBezTo>
                      <a:lnTo>
                        <a:pt x="49" y="693"/>
                      </a:lnTo>
                      <a:lnTo>
                        <a:pt x="46" y="753"/>
                      </a:lnTo>
                      <a:lnTo>
                        <a:pt x="76" y="762"/>
                      </a:lnTo>
                      <a:lnTo>
                        <a:pt x="85" y="795"/>
                      </a:lnTo>
                      <a:lnTo>
                        <a:pt x="46" y="792"/>
                      </a:lnTo>
                      <a:lnTo>
                        <a:pt x="16" y="822"/>
                      </a:lnTo>
                      <a:lnTo>
                        <a:pt x="121" y="837"/>
                      </a:lnTo>
                      <a:lnTo>
                        <a:pt x="196" y="801"/>
                      </a:lnTo>
                      <a:lnTo>
                        <a:pt x="166" y="975"/>
                      </a:lnTo>
                      <a:lnTo>
                        <a:pt x="82" y="1068"/>
                      </a:lnTo>
                      <a:cubicBezTo>
                        <a:pt x="65" y="1093"/>
                        <a:pt x="49" y="1116"/>
                        <a:pt x="67" y="1125"/>
                      </a:cubicBezTo>
                      <a:cubicBezTo>
                        <a:pt x="85" y="1134"/>
                        <a:pt x="101" y="1124"/>
                        <a:pt x="118" y="1101"/>
                      </a:cubicBezTo>
                      <a:lnTo>
                        <a:pt x="193" y="957"/>
                      </a:lnTo>
                      <a:lnTo>
                        <a:pt x="241" y="862"/>
                      </a:lnTo>
                      <a:lnTo>
                        <a:pt x="287" y="862"/>
                      </a:lnTo>
                      <a:lnTo>
                        <a:pt x="295" y="816"/>
                      </a:lnTo>
                      <a:lnTo>
                        <a:pt x="256" y="792"/>
                      </a:lnTo>
                      <a:lnTo>
                        <a:pt x="250" y="732"/>
                      </a:lnTo>
                      <a:lnTo>
                        <a:pt x="287" y="726"/>
                      </a:lnTo>
                      <a:lnTo>
                        <a:pt x="287" y="771"/>
                      </a:lnTo>
                      <a:lnTo>
                        <a:pt x="400" y="696"/>
                      </a:lnTo>
                      <a:cubicBezTo>
                        <a:pt x="454" y="684"/>
                        <a:pt x="550" y="687"/>
                        <a:pt x="610" y="696"/>
                      </a:cubicBezTo>
                      <a:cubicBezTo>
                        <a:pt x="670" y="705"/>
                        <a:pt x="728" y="734"/>
                        <a:pt x="763" y="753"/>
                      </a:cubicBezTo>
                      <a:cubicBezTo>
                        <a:pt x="798" y="772"/>
                        <a:pt x="801" y="784"/>
                        <a:pt x="820" y="810"/>
                      </a:cubicBezTo>
                      <a:lnTo>
                        <a:pt x="877" y="908"/>
                      </a:lnTo>
                      <a:lnTo>
                        <a:pt x="967" y="998"/>
                      </a:lnTo>
                      <a:lnTo>
                        <a:pt x="925" y="906"/>
                      </a:lnTo>
                      <a:cubicBezTo>
                        <a:pt x="930" y="900"/>
                        <a:pt x="904" y="939"/>
                        <a:pt x="997" y="963"/>
                      </a:cubicBezTo>
                      <a:cubicBezTo>
                        <a:pt x="1090" y="987"/>
                        <a:pt x="1170" y="1000"/>
                        <a:pt x="1228" y="1011"/>
                      </a:cubicBezTo>
                      <a:lnTo>
                        <a:pt x="1348" y="1029"/>
                      </a:lnTo>
                      <a:lnTo>
                        <a:pt x="1375" y="998"/>
                      </a:lnTo>
                      <a:lnTo>
                        <a:pt x="1300" y="960"/>
                      </a:lnTo>
                      <a:lnTo>
                        <a:pt x="1421" y="953"/>
                      </a:lnTo>
                      <a:lnTo>
                        <a:pt x="1336" y="785"/>
                      </a:lnTo>
                      <a:cubicBezTo>
                        <a:pt x="1307" y="722"/>
                        <a:pt x="1273" y="630"/>
                        <a:pt x="1244" y="575"/>
                      </a:cubicBezTo>
                      <a:cubicBezTo>
                        <a:pt x="1166" y="463"/>
                        <a:pt x="1188" y="486"/>
                        <a:pt x="1162" y="456"/>
                      </a:cubicBezTo>
                      <a:lnTo>
                        <a:pt x="1107" y="383"/>
                      </a:lnTo>
                      <a:lnTo>
                        <a:pt x="1007" y="227"/>
                      </a:lnTo>
                      <a:lnTo>
                        <a:pt x="924" y="154"/>
                      </a:lnTo>
                      <a:lnTo>
                        <a:pt x="860" y="99"/>
                      </a:lnTo>
                      <a:lnTo>
                        <a:pt x="709" y="0"/>
                      </a:lnTo>
                      <a:lnTo>
                        <a:pt x="664" y="0"/>
                      </a:lnTo>
                      <a:lnTo>
                        <a:pt x="730" y="81"/>
                      </a:lnTo>
                      <a:lnTo>
                        <a:pt x="695" y="91"/>
                      </a:lnTo>
                      <a:lnTo>
                        <a:pt x="634" y="24"/>
                      </a:lnTo>
                      <a:lnTo>
                        <a:pt x="520" y="15"/>
                      </a:lnTo>
                      <a:lnTo>
                        <a:pt x="493" y="51"/>
                      </a:lnTo>
                      <a:lnTo>
                        <a:pt x="469" y="93"/>
                      </a:lnTo>
                      <a:lnTo>
                        <a:pt x="436" y="153"/>
                      </a:lnTo>
                      <a:lnTo>
                        <a:pt x="430" y="189"/>
                      </a:lnTo>
                      <a:lnTo>
                        <a:pt x="706" y="186"/>
                      </a:lnTo>
                      <a:lnTo>
                        <a:pt x="712" y="234"/>
                      </a:lnTo>
                      <a:lnTo>
                        <a:pt x="628" y="291"/>
                      </a:lnTo>
                      <a:lnTo>
                        <a:pt x="634" y="342"/>
                      </a:lnTo>
                      <a:lnTo>
                        <a:pt x="574" y="399"/>
                      </a:lnTo>
                      <a:lnTo>
                        <a:pt x="565" y="363"/>
                      </a:lnTo>
                      <a:lnTo>
                        <a:pt x="505" y="366"/>
                      </a:lnTo>
                      <a:cubicBezTo>
                        <a:pt x="481" y="359"/>
                        <a:pt x="448" y="339"/>
                        <a:pt x="423" y="318"/>
                      </a:cubicBezTo>
                      <a:lnTo>
                        <a:pt x="355" y="243"/>
                      </a:lnTo>
                      <a:lnTo>
                        <a:pt x="283" y="234"/>
                      </a:lnTo>
                      <a:lnTo>
                        <a:pt x="287" y="318"/>
                      </a:lnTo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6" name="Freeform 20"/>
                <p:cNvSpPr>
                  <a:spLocks/>
                </p:cNvSpPr>
                <p:nvPr/>
              </p:nvSpPr>
              <p:spPr bwMode="ltGray">
                <a:xfrm>
                  <a:off x="4408" y="1097"/>
                  <a:ext cx="209" cy="188"/>
                </a:xfrm>
                <a:custGeom>
                  <a:avLst/>
                  <a:gdLst>
                    <a:gd name="T0" fmla="*/ 18 w 233"/>
                    <a:gd name="T1" fmla="*/ 177 h 210"/>
                    <a:gd name="T2" fmla="*/ 0 w 233"/>
                    <a:gd name="T3" fmla="*/ 201 h 210"/>
                    <a:gd name="T4" fmla="*/ 78 w 233"/>
                    <a:gd name="T5" fmla="*/ 210 h 210"/>
                    <a:gd name="T6" fmla="*/ 132 w 233"/>
                    <a:gd name="T7" fmla="*/ 204 h 210"/>
                    <a:gd name="T8" fmla="*/ 147 w 233"/>
                    <a:gd name="T9" fmla="*/ 183 h 210"/>
                    <a:gd name="T10" fmla="*/ 153 w 233"/>
                    <a:gd name="T11" fmla="*/ 111 h 210"/>
                    <a:gd name="T12" fmla="*/ 233 w 233"/>
                    <a:gd name="T13" fmla="*/ 82 h 210"/>
                    <a:gd name="T14" fmla="*/ 159 w 233"/>
                    <a:gd name="T15" fmla="*/ 0 h 210"/>
                    <a:gd name="T16" fmla="*/ 165 w 233"/>
                    <a:gd name="T17" fmla="*/ 48 h 210"/>
                    <a:gd name="T18" fmla="*/ 123 w 233"/>
                    <a:gd name="T19" fmla="*/ 57 h 210"/>
                    <a:gd name="T20" fmla="*/ 117 w 233"/>
                    <a:gd name="T21" fmla="*/ 87 h 210"/>
                    <a:gd name="T22" fmla="*/ 54 w 233"/>
                    <a:gd name="T23" fmla="*/ 78 h 210"/>
                    <a:gd name="T24" fmla="*/ 57 w 233"/>
                    <a:gd name="T25" fmla="*/ 159 h 210"/>
                    <a:gd name="T26" fmla="*/ 18 w 233"/>
                    <a:gd name="T27" fmla="*/ 177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33" h="210">
                      <a:moveTo>
                        <a:pt x="18" y="177"/>
                      </a:moveTo>
                      <a:lnTo>
                        <a:pt x="0" y="201"/>
                      </a:lnTo>
                      <a:lnTo>
                        <a:pt x="78" y="210"/>
                      </a:lnTo>
                      <a:lnTo>
                        <a:pt x="132" y="204"/>
                      </a:lnTo>
                      <a:lnTo>
                        <a:pt x="147" y="183"/>
                      </a:lnTo>
                      <a:lnTo>
                        <a:pt x="153" y="111"/>
                      </a:lnTo>
                      <a:lnTo>
                        <a:pt x="233" y="82"/>
                      </a:lnTo>
                      <a:lnTo>
                        <a:pt x="159" y="0"/>
                      </a:lnTo>
                      <a:lnTo>
                        <a:pt x="165" y="48"/>
                      </a:lnTo>
                      <a:lnTo>
                        <a:pt x="123" y="57"/>
                      </a:lnTo>
                      <a:lnTo>
                        <a:pt x="117" y="87"/>
                      </a:lnTo>
                      <a:cubicBezTo>
                        <a:pt x="78" y="99"/>
                        <a:pt x="61" y="65"/>
                        <a:pt x="54" y="78"/>
                      </a:cubicBezTo>
                      <a:lnTo>
                        <a:pt x="57" y="159"/>
                      </a:lnTo>
                      <a:lnTo>
                        <a:pt x="18" y="177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7" name="Freeform 21"/>
                <p:cNvSpPr>
                  <a:spLocks/>
                </p:cNvSpPr>
                <p:nvPr/>
              </p:nvSpPr>
              <p:spPr bwMode="ltGray">
                <a:xfrm>
                  <a:off x="4043" y="1045"/>
                  <a:ext cx="451" cy="348"/>
                </a:xfrm>
                <a:custGeom>
                  <a:avLst/>
                  <a:gdLst>
                    <a:gd name="T0" fmla="*/ 97 w 504"/>
                    <a:gd name="T1" fmla="*/ 367 h 388"/>
                    <a:gd name="T2" fmla="*/ 142 w 504"/>
                    <a:gd name="T3" fmla="*/ 367 h 388"/>
                    <a:gd name="T4" fmla="*/ 231 w 504"/>
                    <a:gd name="T5" fmla="*/ 337 h 388"/>
                    <a:gd name="T6" fmla="*/ 261 w 504"/>
                    <a:gd name="T7" fmla="*/ 337 h 388"/>
                    <a:gd name="T8" fmla="*/ 303 w 504"/>
                    <a:gd name="T9" fmla="*/ 340 h 388"/>
                    <a:gd name="T10" fmla="*/ 324 w 504"/>
                    <a:gd name="T11" fmla="*/ 367 h 388"/>
                    <a:gd name="T12" fmla="*/ 324 w 504"/>
                    <a:gd name="T13" fmla="*/ 322 h 388"/>
                    <a:gd name="T14" fmla="*/ 369 w 504"/>
                    <a:gd name="T15" fmla="*/ 276 h 388"/>
                    <a:gd name="T16" fmla="*/ 414 w 504"/>
                    <a:gd name="T17" fmla="*/ 276 h 388"/>
                    <a:gd name="T18" fmla="*/ 324 w 504"/>
                    <a:gd name="T19" fmla="*/ 231 h 388"/>
                    <a:gd name="T20" fmla="*/ 291 w 504"/>
                    <a:gd name="T21" fmla="*/ 277 h 388"/>
                    <a:gd name="T22" fmla="*/ 188 w 504"/>
                    <a:gd name="T23" fmla="*/ 276 h 388"/>
                    <a:gd name="T24" fmla="*/ 233 w 504"/>
                    <a:gd name="T25" fmla="*/ 231 h 388"/>
                    <a:gd name="T26" fmla="*/ 233 w 504"/>
                    <a:gd name="T27" fmla="*/ 185 h 388"/>
                    <a:gd name="T28" fmla="*/ 278 w 504"/>
                    <a:gd name="T29" fmla="*/ 185 h 388"/>
                    <a:gd name="T30" fmla="*/ 321 w 504"/>
                    <a:gd name="T31" fmla="*/ 163 h 388"/>
                    <a:gd name="T32" fmla="*/ 393 w 504"/>
                    <a:gd name="T33" fmla="*/ 202 h 388"/>
                    <a:gd name="T34" fmla="*/ 438 w 504"/>
                    <a:gd name="T35" fmla="*/ 160 h 388"/>
                    <a:gd name="T36" fmla="*/ 462 w 504"/>
                    <a:gd name="T37" fmla="*/ 106 h 388"/>
                    <a:gd name="T38" fmla="*/ 456 w 504"/>
                    <a:gd name="T39" fmla="*/ 82 h 388"/>
                    <a:gd name="T40" fmla="*/ 504 w 504"/>
                    <a:gd name="T41" fmla="*/ 67 h 388"/>
                    <a:gd name="T42" fmla="*/ 501 w 504"/>
                    <a:gd name="T43" fmla="*/ 34 h 388"/>
                    <a:gd name="T44" fmla="*/ 465 w 504"/>
                    <a:gd name="T45" fmla="*/ 10 h 388"/>
                    <a:gd name="T46" fmla="*/ 354 w 504"/>
                    <a:gd name="T47" fmla="*/ 10 h 388"/>
                    <a:gd name="T48" fmla="*/ 222 w 504"/>
                    <a:gd name="T49" fmla="*/ 73 h 388"/>
                    <a:gd name="T50" fmla="*/ 195 w 504"/>
                    <a:gd name="T51" fmla="*/ 103 h 388"/>
                    <a:gd name="T52" fmla="*/ 147 w 504"/>
                    <a:gd name="T53" fmla="*/ 106 h 388"/>
                    <a:gd name="T54" fmla="*/ 81 w 504"/>
                    <a:gd name="T55" fmla="*/ 130 h 388"/>
                    <a:gd name="T56" fmla="*/ 66 w 504"/>
                    <a:gd name="T57" fmla="*/ 148 h 388"/>
                    <a:gd name="T58" fmla="*/ 52 w 504"/>
                    <a:gd name="T59" fmla="*/ 185 h 388"/>
                    <a:gd name="T60" fmla="*/ 52 w 504"/>
                    <a:gd name="T61" fmla="*/ 231 h 388"/>
                    <a:gd name="T62" fmla="*/ 15 w 504"/>
                    <a:gd name="T63" fmla="*/ 241 h 388"/>
                    <a:gd name="T64" fmla="*/ 15 w 504"/>
                    <a:gd name="T65" fmla="*/ 340 h 388"/>
                    <a:gd name="T66" fmla="*/ 54 w 504"/>
                    <a:gd name="T67" fmla="*/ 340 h 388"/>
                    <a:gd name="T68" fmla="*/ 60 w 504"/>
                    <a:gd name="T69" fmla="*/ 298 h 388"/>
                    <a:gd name="T70" fmla="*/ 147 w 504"/>
                    <a:gd name="T71" fmla="*/ 301 h 388"/>
                    <a:gd name="T72" fmla="*/ 132 w 504"/>
                    <a:gd name="T73" fmla="*/ 331 h 388"/>
                    <a:gd name="T74" fmla="*/ 87 w 504"/>
                    <a:gd name="T75" fmla="*/ 337 h 388"/>
                    <a:gd name="T76" fmla="*/ 97 w 504"/>
                    <a:gd name="T77" fmla="*/ 367 h 3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504" h="388">
                      <a:moveTo>
                        <a:pt x="97" y="367"/>
                      </a:moveTo>
                      <a:lnTo>
                        <a:pt x="142" y="367"/>
                      </a:lnTo>
                      <a:cubicBezTo>
                        <a:pt x="164" y="362"/>
                        <a:pt x="180" y="340"/>
                        <a:pt x="231" y="337"/>
                      </a:cubicBezTo>
                      <a:cubicBezTo>
                        <a:pt x="282" y="334"/>
                        <a:pt x="244" y="337"/>
                        <a:pt x="261" y="337"/>
                      </a:cubicBezTo>
                      <a:lnTo>
                        <a:pt x="303" y="340"/>
                      </a:lnTo>
                      <a:lnTo>
                        <a:pt x="324" y="367"/>
                      </a:lnTo>
                      <a:lnTo>
                        <a:pt x="324" y="322"/>
                      </a:lnTo>
                      <a:lnTo>
                        <a:pt x="369" y="276"/>
                      </a:lnTo>
                      <a:lnTo>
                        <a:pt x="414" y="276"/>
                      </a:lnTo>
                      <a:lnTo>
                        <a:pt x="324" y="231"/>
                      </a:lnTo>
                      <a:lnTo>
                        <a:pt x="291" y="277"/>
                      </a:lnTo>
                      <a:lnTo>
                        <a:pt x="188" y="276"/>
                      </a:lnTo>
                      <a:lnTo>
                        <a:pt x="233" y="231"/>
                      </a:lnTo>
                      <a:lnTo>
                        <a:pt x="233" y="185"/>
                      </a:lnTo>
                      <a:lnTo>
                        <a:pt x="278" y="185"/>
                      </a:lnTo>
                      <a:lnTo>
                        <a:pt x="321" y="163"/>
                      </a:lnTo>
                      <a:lnTo>
                        <a:pt x="393" y="202"/>
                      </a:lnTo>
                      <a:lnTo>
                        <a:pt x="438" y="160"/>
                      </a:lnTo>
                      <a:lnTo>
                        <a:pt x="462" y="106"/>
                      </a:lnTo>
                      <a:lnTo>
                        <a:pt x="456" y="82"/>
                      </a:lnTo>
                      <a:lnTo>
                        <a:pt x="504" y="67"/>
                      </a:lnTo>
                      <a:lnTo>
                        <a:pt x="501" y="34"/>
                      </a:lnTo>
                      <a:lnTo>
                        <a:pt x="465" y="10"/>
                      </a:lnTo>
                      <a:cubicBezTo>
                        <a:pt x="441" y="6"/>
                        <a:pt x="394" y="0"/>
                        <a:pt x="354" y="10"/>
                      </a:cubicBezTo>
                      <a:cubicBezTo>
                        <a:pt x="306" y="13"/>
                        <a:pt x="248" y="56"/>
                        <a:pt x="222" y="73"/>
                      </a:cubicBezTo>
                      <a:lnTo>
                        <a:pt x="195" y="103"/>
                      </a:lnTo>
                      <a:lnTo>
                        <a:pt x="147" y="106"/>
                      </a:lnTo>
                      <a:lnTo>
                        <a:pt x="81" y="130"/>
                      </a:lnTo>
                      <a:cubicBezTo>
                        <a:pt x="68" y="137"/>
                        <a:pt x="71" y="139"/>
                        <a:pt x="66" y="148"/>
                      </a:cubicBezTo>
                      <a:cubicBezTo>
                        <a:pt x="61" y="157"/>
                        <a:pt x="54" y="171"/>
                        <a:pt x="52" y="185"/>
                      </a:cubicBezTo>
                      <a:cubicBezTo>
                        <a:pt x="38" y="210"/>
                        <a:pt x="58" y="222"/>
                        <a:pt x="52" y="231"/>
                      </a:cubicBezTo>
                      <a:lnTo>
                        <a:pt x="15" y="241"/>
                      </a:lnTo>
                      <a:cubicBezTo>
                        <a:pt x="9" y="259"/>
                        <a:pt x="0" y="292"/>
                        <a:pt x="15" y="340"/>
                      </a:cubicBezTo>
                      <a:cubicBezTo>
                        <a:pt x="30" y="388"/>
                        <a:pt x="46" y="347"/>
                        <a:pt x="54" y="340"/>
                      </a:cubicBezTo>
                      <a:lnTo>
                        <a:pt x="60" y="298"/>
                      </a:lnTo>
                      <a:lnTo>
                        <a:pt x="147" y="301"/>
                      </a:lnTo>
                      <a:lnTo>
                        <a:pt x="132" y="331"/>
                      </a:lnTo>
                      <a:lnTo>
                        <a:pt x="87" y="337"/>
                      </a:lnTo>
                      <a:lnTo>
                        <a:pt x="97" y="367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8" name="Freeform 22"/>
                <p:cNvSpPr>
                  <a:spLocks/>
                </p:cNvSpPr>
                <p:nvPr/>
              </p:nvSpPr>
              <p:spPr bwMode="ltGray">
                <a:xfrm>
                  <a:off x="4118" y="960"/>
                  <a:ext cx="174" cy="156"/>
                </a:xfrm>
                <a:custGeom>
                  <a:avLst/>
                  <a:gdLst>
                    <a:gd name="T0" fmla="*/ 0 w 194"/>
                    <a:gd name="T1" fmla="*/ 174 h 174"/>
                    <a:gd name="T2" fmla="*/ 33 w 194"/>
                    <a:gd name="T3" fmla="*/ 135 h 174"/>
                    <a:gd name="T4" fmla="*/ 105 w 194"/>
                    <a:gd name="T5" fmla="*/ 132 h 174"/>
                    <a:gd name="T6" fmla="*/ 138 w 194"/>
                    <a:gd name="T7" fmla="*/ 93 h 174"/>
                    <a:gd name="T8" fmla="*/ 141 w 194"/>
                    <a:gd name="T9" fmla="*/ 69 h 174"/>
                    <a:gd name="T10" fmla="*/ 194 w 194"/>
                    <a:gd name="T11" fmla="*/ 54 h 174"/>
                    <a:gd name="T12" fmla="*/ 168 w 194"/>
                    <a:gd name="T13" fmla="*/ 27 h 174"/>
                    <a:gd name="T14" fmla="*/ 135 w 194"/>
                    <a:gd name="T15" fmla="*/ 30 h 174"/>
                    <a:gd name="T16" fmla="*/ 99 w 194"/>
                    <a:gd name="T17" fmla="*/ 0 h 174"/>
                    <a:gd name="T18" fmla="*/ 72 w 194"/>
                    <a:gd name="T19" fmla="*/ 33 h 174"/>
                    <a:gd name="T20" fmla="*/ 0 w 194"/>
                    <a:gd name="T21" fmla="*/ 87 h 174"/>
                    <a:gd name="T22" fmla="*/ 0 w 194"/>
                    <a:gd name="T23" fmla="*/ 174 h 1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94" h="174">
                      <a:moveTo>
                        <a:pt x="0" y="174"/>
                      </a:moveTo>
                      <a:lnTo>
                        <a:pt x="33" y="135"/>
                      </a:lnTo>
                      <a:lnTo>
                        <a:pt x="105" y="132"/>
                      </a:lnTo>
                      <a:lnTo>
                        <a:pt x="138" y="93"/>
                      </a:lnTo>
                      <a:lnTo>
                        <a:pt x="141" y="69"/>
                      </a:lnTo>
                      <a:lnTo>
                        <a:pt x="194" y="54"/>
                      </a:lnTo>
                      <a:lnTo>
                        <a:pt x="168" y="27"/>
                      </a:lnTo>
                      <a:lnTo>
                        <a:pt x="135" y="30"/>
                      </a:lnTo>
                      <a:lnTo>
                        <a:pt x="99" y="0"/>
                      </a:lnTo>
                      <a:lnTo>
                        <a:pt x="72" y="33"/>
                      </a:lnTo>
                      <a:lnTo>
                        <a:pt x="0" y="87"/>
                      </a:lnTo>
                      <a:lnTo>
                        <a:pt x="0" y="174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" name="Freeform 23"/>
                <p:cNvSpPr>
                  <a:spLocks/>
                </p:cNvSpPr>
                <p:nvPr/>
              </p:nvSpPr>
              <p:spPr bwMode="ltGray">
                <a:xfrm>
                  <a:off x="2789" y="967"/>
                  <a:ext cx="1460" cy="1790"/>
                </a:xfrm>
                <a:custGeom>
                  <a:avLst/>
                  <a:gdLst>
                    <a:gd name="T0" fmla="*/ 1061 w 1630"/>
                    <a:gd name="T1" fmla="*/ 9 h 1996"/>
                    <a:gd name="T2" fmla="*/ 868 w 1630"/>
                    <a:gd name="T3" fmla="*/ 82 h 1996"/>
                    <a:gd name="T4" fmla="*/ 558 w 1630"/>
                    <a:gd name="T5" fmla="*/ 275 h 1996"/>
                    <a:gd name="T6" fmla="*/ 266 w 1630"/>
                    <a:gd name="T7" fmla="*/ 604 h 1996"/>
                    <a:gd name="T8" fmla="*/ 110 w 1630"/>
                    <a:gd name="T9" fmla="*/ 896 h 1996"/>
                    <a:gd name="T10" fmla="*/ 10 w 1630"/>
                    <a:gd name="T11" fmla="*/ 1271 h 1996"/>
                    <a:gd name="T12" fmla="*/ 19 w 1630"/>
                    <a:gd name="T13" fmla="*/ 1655 h 1996"/>
                    <a:gd name="T14" fmla="*/ 73 w 1630"/>
                    <a:gd name="T15" fmla="*/ 1786 h 1996"/>
                    <a:gd name="T16" fmla="*/ 145 w 1630"/>
                    <a:gd name="T17" fmla="*/ 1849 h 1996"/>
                    <a:gd name="T18" fmla="*/ 190 w 1630"/>
                    <a:gd name="T19" fmla="*/ 1996 h 1996"/>
                    <a:gd name="T20" fmla="*/ 214 w 1630"/>
                    <a:gd name="T21" fmla="*/ 1927 h 1996"/>
                    <a:gd name="T22" fmla="*/ 250 w 1630"/>
                    <a:gd name="T23" fmla="*/ 1819 h 1996"/>
                    <a:gd name="T24" fmla="*/ 277 w 1630"/>
                    <a:gd name="T25" fmla="*/ 1630 h 1996"/>
                    <a:gd name="T26" fmla="*/ 379 w 1630"/>
                    <a:gd name="T27" fmla="*/ 1525 h 1996"/>
                    <a:gd name="T28" fmla="*/ 385 w 1630"/>
                    <a:gd name="T29" fmla="*/ 1621 h 1996"/>
                    <a:gd name="T30" fmla="*/ 394 w 1630"/>
                    <a:gd name="T31" fmla="*/ 1696 h 1996"/>
                    <a:gd name="T32" fmla="*/ 352 w 1630"/>
                    <a:gd name="T33" fmla="*/ 1834 h 1996"/>
                    <a:gd name="T34" fmla="*/ 475 w 1630"/>
                    <a:gd name="T35" fmla="*/ 1609 h 1996"/>
                    <a:gd name="T36" fmla="*/ 526 w 1630"/>
                    <a:gd name="T37" fmla="*/ 1504 h 1996"/>
                    <a:gd name="T38" fmla="*/ 754 w 1630"/>
                    <a:gd name="T39" fmla="*/ 1507 h 1996"/>
                    <a:gd name="T40" fmla="*/ 823 w 1630"/>
                    <a:gd name="T41" fmla="*/ 1462 h 1996"/>
                    <a:gd name="T42" fmla="*/ 799 w 1630"/>
                    <a:gd name="T43" fmla="*/ 1549 h 1996"/>
                    <a:gd name="T44" fmla="*/ 868 w 1630"/>
                    <a:gd name="T45" fmla="*/ 1633 h 1996"/>
                    <a:gd name="T46" fmla="*/ 922 w 1630"/>
                    <a:gd name="T47" fmla="*/ 1462 h 1996"/>
                    <a:gd name="T48" fmla="*/ 763 w 1630"/>
                    <a:gd name="T49" fmla="*/ 1357 h 1996"/>
                    <a:gd name="T50" fmla="*/ 652 w 1630"/>
                    <a:gd name="T51" fmla="*/ 1288 h 1996"/>
                    <a:gd name="T52" fmla="*/ 670 w 1630"/>
                    <a:gd name="T53" fmla="*/ 1225 h 1996"/>
                    <a:gd name="T54" fmla="*/ 769 w 1630"/>
                    <a:gd name="T55" fmla="*/ 1180 h 1996"/>
                    <a:gd name="T56" fmla="*/ 958 w 1630"/>
                    <a:gd name="T57" fmla="*/ 1105 h 1996"/>
                    <a:gd name="T58" fmla="*/ 1042 w 1630"/>
                    <a:gd name="T59" fmla="*/ 1155 h 1996"/>
                    <a:gd name="T60" fmla="*/ 1147 w 1630"/>
                    <a:gd name="T61" fmla="*/ 1156 h 1996"/>
                    <a:gd name="T62" fmla="*/ 1261 w 1630"/>
                    <a:gd name="T63" fmla="*/ 1153 h 1996"/>
                    <a:gd name="T64" fmla="*/ 1147 w 1630"/>
                    <a:gd name="T65" fmla="*/ 1492 h 1996"/>
                    <a:gd name="T66" fmla="*/ 1261 w 1630"/>
                    <a:gd name="T67" fmla="*/ 1411 h 1996"/>
                    <a:gd name="T68" fmla="*/ 1279 w 1630"/>
                    <a:gd name="T69" fmla="*/ 1294 h 1996"/>
                    <a:gd name="T70" fmla="*/ 1384 w 1630"/>
                    <a:gd name="T71" fmla="*/ 1219 h 1996"/>
                    <a:gd name="T72" fmla="*/ 1420 w 1630"/>
                    <a:gd name="T73" fmla="*/ 1135 h 1996"/>
                    <a:gd name="T74" fmla="*/ 1552 w 1630"/>
                    <a:gd name="T75" fmla="*/ 1120 h 1996"/>
                    <a:gd name="T76" fmla="*/ 1618 w 1630"/>
                    <a:gd name="T77" fmla="*/ 1042 h 1996"/>
                    <a:gd name="T78" fmla="*/ 1555 w 1630"/>
                    <a:gd name="T79" fmla="*/ 1036 h 1996"/>
                    <a:gd name="T80" fmla="*/ 1483 w 1630"/>
                    <a:gd name="T81" fmla="*/ 958 h 1996"/>
                    <a:gd name="T82" fmla="*/ 1330 w 1630"/>
                    <a:gd name="T83" fmla="*/ 889 h 1996"/>
                    <a:gd name="T84" fmla="*/ 1177 w 1630"/>
                    <a:gd name="T85" fmla="*/ 913 h 1996"/>
                    <a:gd name="T86" fmla="*/ 1033 w 1630"/>
                    <a:gd name="T87" fmla="*/ 748 h 1996"/>
                    <a:gd name="T88" fmla="*/ 970 w 1630"/>
                    <a:gd name="T89" fmla="*/ 724 h 1996"/>
                    <a:gd name="T90" fmla="*/ 1039 w 1630"/>
                    <a:gd name="T91" fmla="*/ 676 h 1996"/>
                    <a:gd name="T92" fmla="*/ 979 w 1630"/>
                    <a:gd name="T93" fmla="*/ 631 h 1996"/>
                    <a:gd name="T94" fmla="*/ 913 w 1630"/>
                    <a:gd name="T95" fmla="*/ 592 h 1996"/>
                    <a:gd name="T96" fmla="*/ 861 w 1630"/>
                    <a:gd name="T97" fmla="*/ 520 h 1996"/>
                    <a:gd name="T98" fmla="*/ 868 w 1630"/>
                    <a:gd name="T99" fmla="*/ 445 h 1996"/>
                    <a:gd name="T100" fmla="*/ 994 w 1630"/>
                    <a:gd name="T101" fmla="*/ 481 h 1996"/>
                    <a:gd name="T102" fmla="*/ 913 w 1630"/>
                    <a:gd name="T103" fmla="*/ 436 h 1996"/>
                    <a:gd name="T104" fmla="*/ 919 w 1630"/>
                    <a:gd name="T105" fmla="*/ 391 h 1996"/>
                    <a:gd name="T106" fmla="*/ 1033 w 1630"/>
                    <a:gd name="T107" fmla="*/ 334 h 1996"/>
                    <a:gd name="T108" fmla="*/ 1048 w 1630"/>
                    <a:gd name="T109" fmla="*/ 277 h 1996"/>
                    <a:gd name="T110" fmla="*/ 1129 w 1630"/>
                    <a:gd name="T111" fmla="*/ 247 h 1996"/>
                    <a:gd name="T112" fmla="*/ 1174 w 1630"/>
                    <a:gd name="T113" fmla="*/ 136 h 1996"/>
                    <a:gd name="T114" fmla="*/ 1180 w 1630"/>
                    <a:gd name="T115" fmla="*/ 13 h 19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630" h="1996">
                      <a:moveTo>
                        <a:pt x="1125" y="0"/>
                      </a:moveTo>
                      <a:lnTo>
                        <a:pt x="1061" y="9"/>
                      </a:lnTo>
                      <a:lnTo>
                        <a:pt x="952" y="52"/>
                      </a:lnTo>
                      <a:lnTo>
                        <a:pt x="868" y="82"/>
                      </a:lnTo>
                      <a:lnTo>
                        <a:pt x="768" y="137"/>
                      </a:lnTo>
                      <a:lnTo>
                        <a:pt x="558" y="275"/>
                      </a:lnTo>
                      <a:lnTo>
                        <a:pt x="403" y="430"/>
                      </a:lnTo>
                      <a:lnTo>
                        <a:pt x="266" y="604"/>
                      </a:lnTo>
                      <a:cubicBezTo>
                        <a:pt x="226" y="660"/>
                        <a:pt x="189" y="720"/>
                        <a:pt x="163" y="769"/>
                      </a:cubicBezTo>
                      <a:cubicBezTo>
                        <a:pt x="135" y="828"/>
                        <a:pt x="129" y="844"/>
                        <a:pt x="110" y="896"/>
                      </a:cubicBezTo>
                      <a:lnTo>
                        <a:pt x="46" y="1079"/>
                      </a:lnTo>
                      <a:lnTo>
                        <a:pt x="10" y="1271"/>
                      </a:lnTo>
                      <a:lnTo>
                        <a:pt x="0" y="1445"/>
                      </a:lnTo>
                      <a:lnTo>
                        <a:pt x="19" y="1655"/>
                      </a:lnTo>
                      <a:lnTo>
                        <a:pt x="58" y="1735"/>
                      </a:lnTo>
                      <a:lnTo>
                        <a:pt x="73" y="1786"/>
                      </a:lnTo>
                      <a:lnTo>
                        <a:pt x="103" y="1777"/>
                      </a:lnTo>
                      <a:lnTo>
                        <a:pt x="145" y="1849"/>
                      </a:lnTo>
                      <a:lnTo>
                        <a:pt x="157" y="1957"/>
                      </a:lnTo>
                      <a:lnTo>
                        <a:pt x="190" y="1996"/>
                      </a:lnTo>
                      <a:lnTo>
                        <a:pt x="247" y="1993"/>
                      </a:lnTo>
                      <a:lnTo>
                        <a:pt x="214" y="1927"/>
                      </a:lnTo>
                      <a:lnTo>
                        <a:pt x="199" y="1834"/>
                      </a:lnTo>
                      <a:lnTo>
                        <a:pt x="250" y="1819"/>
                      </a:lnTo>
                      <a:lnTo>
                        <a:pt x="253" y="1705"/>
                      </a:lnTo>
                      <a:lnTo>
                        <a:pt x="277" y="1630"/>
                      </a:lnTo>
                      <a:lnTo>
                        <a:pt x="286" y="1591"/>
                      </a:lnTo>
                      <a:lnTo>
                        <a:pt x="379" y="1525"/>
                      </a:lnTo>
                      <a:lnTo>
                        <a:pt x="325" y="1627"/>
                      </a:lnTo>
                      <a:lnTo>
                        <a:pt x="385" y="1621"/>
                      </a:lnTo>
                      <a:lnTo>
                        <a:pt x="358" y="1666"/>
                      </a:lnTo>
                      <a:cubicBezTo>
                        <a:pt x="359" y="1678"/>
                        <a:pt x="395" y="1678"/>
                        <a:pt x="394" y="1696"/>
                      </a:cubicBezTo>
                      <a:cubicBezTo>
                        <a:pt x="393" y="1714"/>
                        <a:pt x="359" y="1754"/>
                        <a:pt x="352" y="1777"/>
                      </a:cubicBezTo>
                      <a:cubicBezTo>
                        <a:pt x="345" y="1800"/>
                        <a:pt x="330" y="1841"/>
                        <a:pt x="352" y="1834"/>
                      </a:cubicBezTo>
                      <a:cubicBezTo>
                        <a:pt x="374" y="1827"/>
                        <a:pt x="464" y="1769"/>
                        <a:pt x="484" y="1732"/>
                      </a:cubicBezTo>
                      <a:lnTo>
                        <a:pt x="475" y="1609"/>
                      </a:lnTo>
                      <a:lnTo>
                        <a:pt x="517" y="1558"/>
                      </a:lnTo>
                      <a:lnTo>
                        <a:pt x="526" y="1504"/>
                      </a:lnTo>
                      <a:lnTo>
                        <a:pt x="568" y="1570"/>
                      </a:lnTo>
                      <a:lnTo>
                        <a:pt x="754" y="1507"/>
                      </a:lnTo>
                      <a:lnTo>
                        <a:pt x="748" y="1438"/>
                      </a:lnTo>
                      <a:lnTo>
                        <a:pt x="823" y="1462"/>
                      </a:lnTo>
                      <a:lnTo>
                        <a:pt x="844" y="1513"/>
                      </a:lnTo>
                      <a:lnTo>
                        <a:pt x="799" y="1549"/>
                      </a:lnTo>
                      <a:cubicBezTo>
                        <a:pt x="793" y="1567"/>
                        <a:pt x="793" y="1585"/>
                        <a:pt x="808" y="1624"/>
                      </a:cubicBezTo>
                      <a:cubicBezTo>
                        <a:pt x="823" y="1663"/>
                        <a:pt x="859" y="1649"/>
                        <a:pt x="868" y="1633"/>
                      </a:cubicBezTo>
                      <a:lnTo>
                        <a:pt x="865" y="1528"/>
                      </a:lnTo>
                      <a:lnTo>
                        <a:pt x="922" y="1462"/>
                      </a:lnTo>
                      <a:lnTo>
                        <a:pt x="826" y="1417"/>
                      </a:lnTo>
                      <a:lnTo>
                        <a:pt x="763" y="1357"/>
                      </a:lnTo>
                      <a:lnTo>
                        <a:pt x="742" y="1300"/>
                      </a:lnTo>
                      <a:lnTo>
                        <a:pt x="652" y="1288"/>
                      </a:lnTo>
                      <a:lnTo>
                        <a:pt x="664" y="1255"/>
                      </a:lnTo>
                      <a:lnTo>
                        <a:pt x="670" y="1225"/>
                      </a:lnTo>
                      <a:lnTo>
                        <a:pt x="733" y="1222"/>
                      </a:lnTo>
                      <a:lnTo>
                        <a:pt x="769" y="1180"/>
                      </a:lnTo>
                      <a:lnTo>
                        <a:pt x="835" y="1090"/>
                      </a:lnTo>
                      <a:lnTo>
                        <a:pt x="958" y="1105"/>
                      </a:lnTo>
                      <a:lnTo>
                        <a:pt x="991" y="1153"/>
                      </a:lnTo>
                      <a:lnTo>
                        <a:pt x="1042" y="1155"/>
                      </a:lnTo>
                      <a:lnTo>
                        <a:pt x="1105" y="1090"/>
                      </a:lnTo>
                      <a:lnTo>
                        <a:pt x="1147" y="1156"/>
                      </a:lnTo>
                      <a:lnTo>
                        <a:pt x="1216" y="1132"/>
                      </a:lnTo>
                      <a:lnTo>
                        <a:pt x="1261" y="1153"/>
                      </a:lnTo>
                      <a:lnTo>
                        <a:pt x="1147" y="1360"/>
                      </a:lnTo>
                      <a:lnTo>
                        <a:pt x="1147" y="1492"/>
                      </a:lnTo>
                      <a:lnTo>
                        <a:pt x="1189" y="1492"/>
                      </a:lnTo>
                      <a:lnTo>
                        <a:pt x="1261" y="1411"/>
                      </a:lnTo>
                      <a:lnTo>
                        <a:pt x="1258" y="1327"/>
                      </a:lnTo>
                      <a:lnTo>
                        <a:pt x="1279" y="1294"/>
                      </a:lnTo>
                      <a:lnTo>
                        <a:pt x="1294" y="1243"/>
                      </a:lnTo>
                      <a:lnTo>
                        <a:pt x="1384" y="1219"/>
                      </a:lnTo>
                      <a:lnTo>
                        <a:pt x="1372" y="1162"/>
                      </a:lnTo>
                      <a:lnTo>
                        <a:pt x="1420" y="1135"/>
                      </a:lnTo>
                      <a:lnTo>
                        <a:pt x="1459" y="1117"/>
                      </a:lnTo>
                      <a:lnTo>
                        <a:pt x="1552" y="1120"/>
                      </a:lnTo>
                      <a:lnTo>
                        <a:pt x="1591" y="1063"/>
                      </a:lnTo>
                      <a:lnTo>
                        <a:pt x="1618" y="1042"/>
                      </a:lnTo>
                      <a:lnTo>
                        <a:pt x="1630" y="1024"/>
                      </a:lnTo>
                      <a:lnTo>
                        <a:pt x="1555" y="1036"/>
                      </a:lnTo>
                      <a:lnTo>
                        <a:pt x="1555" y="985"/>
                      </a:lnTo>
                      <a:lnTo>
                        <a:pt x="1483" y="958"/>
                      </a:lnTo>
                      <a:lnTo>
                        <a:pt x="1459" y="985"/>
                      </a:lnTo>
                      <a:lnTo>
                        <a:pt x="1330" y="889"/>
                      </a:lnTo>
                      <a:lnTo>
                        <a:pt x="1276" y="931"/>
                      </a:lnTo>
                      <a:lnTo>
                        <a:pt x="1177" y="913"/>
                      </a:lnTo>
                      <a:lnTo>
                        <a:pt x="1186" y="841"/>
                      </a:lnTo>
                      <a:lnTo>
                        <a:pt x="1033" y="748"/>
                      </a:lnTo>
                      <a:lnTo>
                        <a:pt x="970" y="763"/>
                      </a:lnTo>
                      <a:lnTo>
                        <a:pt x="970" y="724"/>
                      </a:lnTo>
                      <a:lnTo>
                        <a:pt x="1003" y="685"/>
                      </a:lnTo>
                      <a:lnTo>
                        <a:pt x="1039" y="676"/>
                      </a:lnTo>
                      <a:lnTo>
                        <a:pt x="1006" y="619"/>
                      </a:lnTo>
                      <a:lnTo>
                        <a:pt x="979" y="631"/>
                      </a:lnTo>
                      <a:lnTo>
                        <a:pt x="979" y="574"/>
                      </a:lnTo>
                      <a:lnTo>
                        <a:pt x="913" y="592"/>
                      </a:lnTo>
                      <a:lnTo>
                        <a:pt x="904" y="514"/>
                      </a:lnTo>
                      <a:lnTo>
                        <a:pt x="861" y="520"/>
                      </a:lnTo>
                      <a:lnTo>
                        <a:pt x="816" y="430"/>
                      </a:lnTo>
                      <a:lnTo>
                        <a:pt x="868" y="445"/>
                      </a:lnTo>
                      <a:lnTo>
                        <a:pt x="910" y="484"/>
                      </a:lnTo>
                      <a:lnTo>
                        <a:pt x="994" y="481"/>
                      </a:lnTo>
                      <a:lnTo>
                        <a:pt x="967" y="433"/>
                      </a:lnTo>
                      <a:lnTo>
                        <a:pt x="913" y="436"/>
                      </a:lnTo>
                      <a:lnTo>
                        <a:pt x="877" y="400"/>
                      </a:lnTo>
                      <a:lnTo>
                        <a:pt x="919" y="391"/>
                      </a:lnTo>
                      <a:lnTo>
                        <a:pt x="970" y="397"/>
                      </a:lnTo>
                      <a:lnTo>
                        <a:pt x="1033" y="334"/>
                      </a:lnTo>
                      <a:lnTo>
                        <a:pt x="1000" y="289"/>
                      </a:lnTo>
                      <a:lnTo>
                        <a:pt x="1048" y="277"/>
                      </a:lnTo>
                      <a:lnTo>
                        <a:pt x="1144" y="283"/>
                      </a:lnTo>
                      <a:lnTo>
                        <a:pt x="1129" y="247"/>
                      </a:lnTo>
                      <a:lnTo>
                        <a:pt x="1171" y="205"/>
                      </a:lnTo>
                      <a:lnTo>
                        <a:pt x="1174" y="136"/>
                      </a:lnTo>
                      <a:lnTo>
                        <a:pt x="1222" y="46"/>
                      </a:lnTo>
                      <a:lnTo>
                        <a:pt x="1180" y="13"/>
                      </a:lnTo>
                      <a:lnTo>
                        <a:pt x="1125" y="0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0" name="Freeform 24"/>
                <p:cNvSpPr>
                  <a:spLocks/>
                </p:cNvSpPr>
                <p:nvPr/>
              </p:nvSpPr>
              <p:spPr bwMode="ltGray">
                <a:xfrm>
                  <a:off x="3747" y="3265"/>
                  <a:ext cx="400" cy="295"/>
                </a:xfrm>
                <a:custGeom>
                  <a:avLst/>
                  <a:gdLst>
                    <a:gd name="T0" fmla="*/ 0 w 446"/>
                    <a:gd name="T1" fmla="*/ 162 h 329"/>
                    <a:gd name="T2" fmla="*/ 0 w 446"/>
                    <a:gd name="T3" fmla="*/ 258 h 329"/>
                    <a:gd name="T4" fmla="*/ 109 w 446"/>
                    <a:gd name="T5" fmla="*/ 295 h 329"/>
                    <a:gd name="T6" fmla="*/ 183 w 446"/>
                    <a:gd name="T7" fmla="*/ 309 h 329"/>
                    <a:gd name="T8" fmla="*/ 240 w 446"/>
                    <a:gd name="T9" fmla="*/ 318 h 329"/>
                    <a:gd name="T10" fmla="*/ 318 w 446"/>
                    <a:gd name="T11" fmla="*/ 327 h 329"/>
                    <a:gd name="T12" fmla="*/ 414 w 446"/>
                    <a:gd name="T13" fmla="*/ 324 h 329"/>
                    <a:gd name="T14" fmla="*/ 427 w 446"/>
                    <a:gd name="T15" fmla="*/ 295 h 329"/>
                    <a:gd name="T16" fmla="*/ 382 w 446"/>
                    <a:gd name="T17" fmla="*/ 250 h 329"/>
                    <a:gd name="T18" fmla="*/ 382 w 446"/>
                    <a:gd name="T19" fmla="*/ 204 h 329"/>
                    <a:gd name="T20" fmla="*/ 309 w 446"/>
                    <a:gd name="T21" fmla="*/ 159 h 329"/>
                    <a:gd name="T22" fmla="*/ 315 w 446"/>
                    <a:gd name="T23" fmla="*/ 90 h 329"/>
                    <a:gd name="T24" fmla="*/ 255 w 446"/>
                    <a:gd name="T25" fmla="*/ 57 h 329"/>
                    <a:gd name="T26" fmla="*/ 246 w 446"/>
                    <a:gd name="T27" fmla="*/ 114 h 329"/>
                    <a:gd name="T28" fmla="*/ 204 w 446"/>
                    <a:gd name="T29" fmla="*/ 84 h 329"/>
                    <a:gd name="T30" fmla="*/ 168 w 446"/>
                    <a:gd name="T31" fmla="*/ 99 h 329"/>
                    <a:gd name="T32" fmla="*/ 180 w 446"/>
                    <a:gd name="T33" fmla="*/ 48 h 329"/>
                    <a:gd name="T34" fmla="*/ 111 w 446"/>
                    <a:gd name="T35" fmla="*/ 36 h 329"/>
                    <a:gd name="T36" fmla="*/ 109 w 446"/>
                    <a:gd name="T37" fmla="*/ 114 h 329"/>
                    <a:gd name="T38" fmla="*/ 144 w 446"/>
                    <a:gd name="T39" fmla="*/ 186 h 329"/>
                    <a:gd name="T40" fmla="*/ 75 w 446"/>
                    <a:gd name="T41" fmla="*/ 195 h 329"/>
                    <a:gd name="T42" fmla="*/ 36 w 446"/>
                    <a:gd name="T43" fmla="*/ 162 h 329"/>
                    <a:gd name="T44" fmla="*/ 0 w 446"/>
                    <a:gd name="T45" fmla="*/ 162 h 3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46" h="329">
                      <a:moveTo>
                        <a:pt x="0" y="162"/>
                      </a:moveTo>
                      <a:lnTo>
                        <a:pt x="0" y="258"/>
                      </a:lnTo>
                      <a:lnTo>
                        <a:pt x="109" y="295"/>
                      </a:lnTo>
                      <a:lnTo>
                        <a:pt x="183" y="309"/>
                      </a:lnTo>
                      <a:lnTo>
                        <a:pt x="240" y="318"/>
                      </a:lnTo>
                      <a:lnTo>
                        <a:pt x="318" y="327"/>
                      </a:lnTo>
                      <a:lnTo>
                        <a:pt x="414" y="324"/>
                      </a:lnTo>
                      <a:cubicBezTo>
                        <a:pt x="432" y="319"/>
                        <a:pt x="446" y="329"/>
                        <a:pt x="427" y="295"/>
                      </a:cubicBezTo>
                      <a:cubicBezTo>
                        <a:pt x="408" y="261"/>
                        <a:pt x="389" y="265"/>
                        <a:pt x="382" y="250"/>
                      </a:cubicBezTo>
                      <a:lnTo>
                        <a:pt x="382" y="204"/>
                      </a:lnTo>
                      <a:lnTo>
                        <a:pt x="309" y="159"/>
                      </a:lnTo>
                      <a:cubicBezTo>
                        <a:pt x="298" y="140"/>
                        <a:pt x="333" y="144"/>
                        <a:pt x="315" y="90"/>
                      </a:cubicBezTo>
                      <a:cubicBezTo>
                        <a:pt x="297" y="36"/>
                        <a:pt x="266" y="53"/>
                        <a:pt x="255" y="57"/>
                      </a:cubicBezTo>
                      <a:lnTo>
                        <a:pt x="246" y="114"/>
                      </a:lnTo>
                      <a:lnTo>
                        <a:pt x="204" y="84"/>
                      </a:lnTo>
                      <a:lnTo>
                        <a:pt x="168" y="99"/>
                      </a:lnTo>
                      <a:lnTo>
                        <a:pt x="180" y="48"/>
                      </a:lnTo>
                      <a:cubicBezTo>
                        <a:pt x="171" y="38"/>
                        <a:pt x="135" y="0"/>
                        <a:pt x="111" y="36"/>
                      </a:cubicBezTo>
                      <a:cubicBezTo>
                        <a:pt x="87" y="72"/>
                        <a:pt x="104" y="89"/>
                        <a:pt x="109" y="114"/>
                      </a:cubicBezTo>
                      <a:lnTo>
                        <a:pt x="144" y="186"/>
                      </a:lnTo>
                      <a:lnTo>
                        <a:pt x="75" y="195"/>
                      </a:lnTo>
                      <a:lnTo>
                        <a:pt x="36" y="162"/>
                      </a:lnTo>
                      <a:lnTo>
                        <a:pt x="0" y="162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1" name="Freeform 25"/>
                <p:cNvSpPr>
                  <a:spLocks/>
                </p:cNvSpPr>
                <p:nvPr/>
              </p:nvSpPr>
              <p:spPr bwMode="ltGray">
                <a:xfrm>
                  <a:off x="3653" y="3182"/>
                  <a:ext cx="395" cy="131"/>
                </a:xfrm>
                <a:custGeom>
                  <a:avLst/>
                  <a:gdLst>
                    <a:gd name="T0" fmla="*/ 6 w 441"/>
                    <a:gd name="T1" fmla="*/ 78 h 146"/>
                    <a:gd name="T2" fmla="*/ 60 w 441"/>
                    <a:gd name="T3" fmla="*/ 141 h 146"/>
                    <a:gd name="T4" fmla="*/ 169 w 441"/>
                    <a:gd name="T5" fmla="*/ 110 h 146"/>
                    <a:gd name="T6" fmla="*/ 216 w 441"/>
                    <a:gd name="T7" fmla="*/ 66 h 146"/>
                    <a:gd name="T8" fmla="*/ 260 w 441"/>
                    <a:gd name="T9" fmla="*/ 110 h 146"/>
                    <a:gd name="T10" fmla="*/ 303 w 441"/>
                    <a:gd name="T11" fmla="*/ 99 h 146"/>
                    <a:gd name="T12" fmla="*/ 351 w 441"/>
                    <a:gd name="T13" fmla="*/ 110 h 146"/>
                    <a:gd name="T14" fmla="*/ 351 w 441"/>
                    <a:gd name="T15" fmla="*/ 64 h 146"/>
                    <a:gd name="T16" fmla="*/ 384 w 441"/>
                    <a:gd name="T17" fmla="*/ 30 h 146"/>
                    <a:gd name="T18" fmla="*/ 402 w 441"/>
                    <a:gd name="T19" fmla="*/ 60 h 146"/>
                    <a:gd name="T20" fmla="*/ 429 w 441"/>
                    <a:gd name="T21" fmla="*/ 18 h 146"/>
                    <a:gd name="T22" fmla="*/ 378 w 441"/>
                    <a:gd name="T23" fmla="*/ 0 h 146"/>
                    <a:gd name="T24" fmla="*/ 305 w 441"/>
                    <a:gd name="T25" fmla="*/ 64 h 146"/>
                    <a:gd name="T26" fmla="*/ 237 w 441"/>
                    <a:gd name="T27" fmla="*/ 12 h 146"/>
                    <a:gd name="T28" fmla="*/ 192 w 441"/>
                    <a:gd name="T29" fmla="*/ 54 h 146"/>
                    <a:gd name="T30" fmla="*/ 144 w 441"/>
                    <a:gd name="T31" fmla="*/ 75 h 146"/>
                    <a:gd name="T32" fmla="*/ 129 w 441"/>
                    <a:gd name="T33" fmla="*/ 84 h 146"/>
                    <a:gd name="T34" fmla="*/ 108 w 441"/>
                    <a:gd name="T35" fmla="*/ 78 h 146"/>
                    <a:gd name="T36" fmla="*/ 60 w 441"/>
                    <a:gd name="T37" fmla="*/ 54 h 146"/>
                    <a:gd name="T38" fmla="*/ 6 w 441"/>
                    <a:gd name="T39" fmla="*/ 78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441" h="146">
                      <a:moveTo>
                        <a:pt x="6" y="78"/>
                      </a:moveTo>
                      <a:cubicBezTo>
                        <a:pt x="0" y="90"/>
                        <a:pt x="33" y="136"/>
                        <a:pt x="60" y="141"/>
                      </a:cubicBezTo>
                      <a:cubicBezTo>
                        <a:pt x="87" y="146"/>
                        <a:pt x="143" y="123"/>
                        <a:pt x="169" y="110"/>
                      </a:cubicBezTo>
                      <a:lnTo>
                        <a:pt x="216" y="66"/>
                      </a:lnTo>
                      <a:lnTo>
                        <a:pt x="260" y="110"/>
                      </a:lnTo>
                      <a:lnTo>
                        <a:pt x="303" y="99"/>
                      </a:lnTo>
                      <a:lnTo>
                        <a:pt x="351" y="110"/>
                      </a:lnTo>
                      <a:lnTo>
                        <a:pt x="351" y="64"/>
                      </a:lnTo>
                      <a:lnTo>
                        <a:pt x="384" y="30"/>
                      </a:lnTo>
                      <a:cubicBezTo>
                        <a:pt x="392" y="29"/>
                        <a:pt x="363" y="66"/>
                        <a:pt x="402" y="60"/>
                      </a:cubicBezTo>
                      <a:cubicBezTo>
                        <a:pt x="441" y="54"/>
                        <a:pt x="433" y="28"/>
                        <a:pt x="429" y="18"/>
                      </a:cubicBezTo>
                      <a:lnTo>
                        <a:pt x="378" y="0"/>
                      </a:lnTo>
                      <a:lnTo>
                        <a:pt x="305" y="64"/>
                      </a:lnTo>
                      <a:lnTo>
                        <a:pt x="237" y="12"/>
                      </a:lnTo>
                      <a:lnTo>
                        <a:pt x="192" y="54"/>
                      </a:lnTo>
                      <a:lnTo>
                        <a:pt x="144" y="75"/>
                      </a:lnTo>
                      <a:lnTo>
                        <a:pt x="129" y="84"/>
                      </a:lnTo>
                      <a:lnTo>
                        <a:pt x="108" y="78"/>
                      </a:lnTo>
                      <a:cubicBezTo>
                        <a:pt x="97" y="73"/>
                        <a:pt x="99" y="60"/>
                        <a:pt x="60" y="54"/>
                      </a:cubicBezTo>
                      <a:cubicBezTo>
                        <a:pt x="21" y="48"/>
                        <a:pt x="17" y="73"/>
                        <a:pt x="6" y="78"/>
                      </a:cubicBezTo>
                      <a:close/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2" name="Freeform 26"/>
                <p:cNvSpPr>
                  <a:spLocks/>
                </p:cNvSpPr>
                <p:nvPr/>
              </p:nvSpPr>
              <p:spPr bwMode="ltGray">
                <a:xfrm>
                  <a:off x="2944" y="2778"/>
                  <a:ext cx="134" cy="178"/>
                </a:xfrm>
                <a:custGeom>
                  <a:avLst/>
                  <a:gdLst>
                    <a:gd name="T0" fmla="*/ 0 w 150"/>
                    <a:gd name="T1" fmla="*/ 0 h 198"/>
                    <a:gd name="T2" fmla="*/ 15 w 150"/>
                    <a:gd name="T3" fmla="*/ 63 h 198"/>
                    <a:gd name="T4" fmla="*/ 45 w 150"/>
                    <a:gd name="T5" fmla="*/ 120 h 198"/>
                    <a:gd name="T6" fmla="*/ 90 w 150"/>
                    <a:gd name="T7" fmla="*/ 186 h 198"/>
                    <a:gd name="T8" fmla="*/ 123 w 150"/>
                    <a:gd name="T9" fmla="*/ 198 h 198"/>
                    <a:gd name="T10" fmla="*/ 150 w 150"/>
                    <a:gd name="T11" fmla="*/ 162 h 198"/>
                    <a:gd name="T12" fmla="*/ 114 w 150"/>
                    <a:gd name="T13" fmla="*/ 162 h 198"/>
                    <a:gd name="T14" fmla="*/ 111 w 150"/>
                    <a:gd name="T15" fmla="*/ 102 h 198"/>
                    <a:gd name="T16" fmla="*/ 78 w 150"/>
                    <a:gd name="T17" fmla="*/ 84 h 198"/>
                    <a:gd name="T18" fmla="*/ 99 w 150"/>
                    <a:gd name="T19" fmla="*/ 21 h 198"/>
                    <a:gd name="T20" fmla="*/ 48 w 150"/>
                    <a:gd name="T21" fmla="*/ 36 h 198"/>
                    <a:gd name="T22" fmla="*/ 0 w 150"/>
                    <a:gd name="T23" fmla="*/ 0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0" h="198">
                      <a:moveTo>
                        <a:pt x="0" y="0"/>
                      </a:moveTo>
                      <a:lnTo>
                        <a:pt x="15" y="63"/>
                      </a:lnTo>
                      <a:lnTo>
                        <a:pt x="45" y="120"/>
                      </a:lnTo>
                      <a:lnTo>
                        <a:pt x="90" y="186"/>
                      </a:lnTo>
                      <a:lnTo>
                        <a:pt x="123" y="198"/>
                      </a:lnTo>
                      <a:lnTo>
                        <a:pt x="150" y="162"/>
                      </a:lnTo>
                      <a:lnTo>
                        <a:pt x="114" y="162"/>
                      </a:lnTo>
                      <a:lnTo>
                        <a:pt x="111" y="102"/>
                      </a:lnTo>
                      <a:lnTo>
                        <a:pt x="78" y="84"/>
                      </a:lnTo>
                      <a:lnTo>
                        <a:pt x="99" y="21"/>
                      </a:lnTo>
                      <a:lnTo>
                        <a:pt x="48" y="3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" name="Freeform 27"/>
                <p:cNvSpPr>
                  <a:spLocks/>
                </p:cNvSpPr>
                <p:nvPr/>
              </p:nvSpPr>
              <p:spPr bwMode="ltGray">
                <a:xfrm>
                  <a:off x="3074" y="2697"/>
                  <a:ext cx="80" cy="263"/>
                </a:xfrm>
                <a:custGeom>
                  <a:avLst/>
                  <a:gdLst>
                    <a:gd name="T0" fmla="*/ 56 w 90"/>
                    <a:gd name="T1" fmla="*/ 0 h 293"/>
                    <a:gd name="T2" fmla="*/ 29 w 90"/>
                    <a:gd name="T3" fmla="*/ 78 h 293"/>
                    <a:gd name="T4" fmla="*/ 2 w 90"/>
                    <a:gd name="T5" fmla="*/ 111 h 293"/>
                    <a:gd name="T6" fmla="*/ 0 w 90"/>
                    <a:gd name="T7" fmla="*/ 157 h 293"/>
                    <a:gd name="T8" fmla="*/ 35 w 90"/>
                    <a:gd name="T9" fmla="*/ 162 h 293"/>
                    <a:gd name="T10" fmla="*/ 45 w 90"/>
                    <a:gd name="T11" fmla="*/ 202 h 293"/>
                    <a:gd name="T12" fmla="*/ 17 w 90"/>
                    <a:gd name="T13" fmla="*/ 231 h 293"/>
                    <a:gd name="T14" fmla="*/ 65 w 90"/>
                    <a:gd name="T15" fmla="*/ 291 h 293"/>
                    <a:gd name="T16" fmla="*/ 90 w 90"/>
                    <a:gd name="T17" fmla="*/ 293 h 293"/>
                    <a:gd name="T18" fmla="*/ 62 w 90"/>
                    <a:gd name="T19" fmla="*/ 261 h 293"/>
                    <a:gd name="T20" fmla="*/ 71 w 90"/>
                    <a:gd name="T21" fmla="*/ 177 h 293"/>
                    <a:gd name="T22" fmla="*/ 45 w 90"/>
                    <a:gd name="T23" fmla="*/ 157 h 293"/>
                    <a:gd name="T24" fmla="*/ 29 w 90"/>
                    <a:gd name="T25" fmla="*/ 129 h 293"/>
                    <a:gd name="T26" fmla="*/ 56 w 90"/>
                    <a:gd name="T27" fmla="*/ 93 h 293"/>
                    <a:gd name="T28" fmla="*/ 90 w 90"/>
                    <a:gd name="T29" fmla="*/ 66 h 293"/>
                    <a:gd name="T30" fmla="*/ 56 w 90"/>
                    <a:gd name="T31" fmla="*/ 0 h 2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0" h="293">
                      <a:moveTo>
                        <a:pt x="56" y="0"/>
                      </a:moveTo>
                      <a:lnTo>
                        <a:pt x="29" y="78"/>
                      </a:lnTo>
                      <a:lnTo>
                        <a:pt x="2" y="111"/>
                      </a:lnTo>
                      <a:lnTo>
                        <a:pt x="0" y="157"/>
                      </a:lnTo>
                      <a:lnTo>
                        <a:pt x="35" y="162"/>
                      </a:lnTo>
                      <a:lnTo>
                        <a:pt x="45" y="202"/>
                      </a:lnTo>
                      <a:lnTo>
                        <a:pt x="17" y="231"/>
                      </a:lnTo>
                      <a:lnTo>
                        <a:pt x="65" y="291"/>
                      </a:lnTo>
                      <a:lnTo>
                        <a:pt x="90" y="293"/>
                      </a:lnTo>
                      <a:lnTo>
                        <a:pt x="62" y="261"/>
                      </a:lnTo>
                      <a:lnTo>
                        <a:pt x="71" y="177"/>
                      </a:lnTo>
                      <a:lnTo>
                        <a:pt x="45" y="157"/>
                      </a:lnTo>
                      <a:lnTo>
                        <a:pt x="29" y="129"/>
                      </a:lnTo>
                      <a:lnTo>
                        <a:pt x="56" y="93"/>
                      </a:lnTo>
                      <a:lnTo>
                        <a:pt x="90" y="66"/>
                      </a:lnTo>
                      <a:lnTo>
                        <a:pt x="56" y="0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" name="Freeform 28"/>
                <p:cNvSpPr>
                  <a:spLocks/>
                </p:cNvSpPr>
                <p:nvPr/>
              </p:nvSpPr>
              <p:spPr bwMode="ltGray">
                <a:xfrm>
                  <a:off x="3194" y="2490"/>
                  <a:ext cx="258" cy="224"/>
                </a:xfrm>
                <a:custGeom>
                  <a:avLst/>
                  <a:gdLst>
                    <a:gd name="T0" fmla="*/ 0 w 288"/>
                    <a:gd name="T1" fmla="*/ 249 h 249"/>
                    <a:gd name="T2" fmla="*/ 12 w 288"/>
                    <a:gd name="T3" fmla="*/ 213 h 249"/>
                    <a:gd name="T4" fmla="*/ 66 w 288"/>
                    <a:gd name="T5" fmla="*/ 216 h 249"/>
                    <a:gd name="T6" fmla="*/ 69 w 288"/>
                    <a:gd name="T7" fmla="*/ 180 h 249"/>
                    <a:gd name="T8" fmla="*/ 156 w 288"/>
                    <a:gd name="T9" fmla="*/ 147 h 249"/>
                    <a:gd name="T10" fmla="*/ 183 w 288"/>
                    <a:gd name="T11" fmla="*/ 161 h 249"/>
                    <a:gd name="T12" fmla="*/ 171 w 288"/>
                    <a:gd name="T13" fmla="*/ 15 h 249"/>
                    <a:gd name="T14" fmla="*/ 228 w 288"/>
                    <a:gd name="T15" fmla="*/ 0 h 249"/>
                    <a:gd name="T16" fmla="*/ 288 w 288"/>
                    <a:gd name="T17" fmla="*/ 45 h 249"/>
                    <a:gd name="T18" fmla="*/ 246 w 288"/>
                    <a:gd name="T19" fmla="*/ 39 h 249"/>
                    <a:gd name="T20" fmla="*/ 219 w 288"/>
                    <a:gd name="T21" fmla="*/ 63 h 249"/>
                    <a:gd name="T22" fmla="*/ 243 w 288"/>
                    <a:gd name="T23" fmla="*/ 150 h 249"/>
                    <a:gd name="T24" fmla="*/ 183 w 288"/>
                    <a:gd name="T25" fmla="*/ 206 h 249"/>
                    <a:gd name="T26" fmla="*/ 0 w 288"/>
                    <a:gd name="T27" fmla="*/ 249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88" h="249">
                      <a:moveTo>
                        <a:pt x="0" y="249"/>
                      </a:moveTo>
                      <a:lnTo>
                        <a:pt x="12" y="213"/>
                      </a:lnTo>
                      <a:lnTo>
                        <a:pt x="66" y="216"/>
                      </a:lnTo>
                      <a:lnTo>
                        <a:pt x="69" y="180"/>
                      </a:lnTo>
                      <a:lnTo>
                        <a:pt x="156" y="147"/>
                      </a:lnTo>
                      <a:lnTo>
                        <a:pt x="183" y="161"/>
                      </a:lnTo>
                      <a:lnTo>
                        <a:pt x="171" y="15"/>
                      </a:lnTo>
                      <a:lnTo>
                        <a:pt x="228" y="0"/>
                      </a:lnTo>
                      <a:lnTo>
                        <a:pt x="288" y="45"/>
                      </a:lnTo>
                      <a:lnTo>
                        <a:pt x="246" y="39"/>
                      </a:lnTo>
                      <a:lnTo>
                        <a:pt x="219" y="63"/>
                      </a:lnTo>
                      <a:lnTo>
                        <a:pt x="243" y="150"/>
                      </a:lnTo>
                      <a:lnTo>
                        <a:pt x="183" y="206"/>
                      </a:lnTo>
                      <a:lnTo>
                        <a:pt x="0" y="249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" name="AutoShape 29"/>
                <p:cNvSpPr>
                  <a:spLocks noChangeArrowheads="1"/>
                </p:cNvSpPr>
                <p:nvPr/>
              </p:nvSpPr>
              <p:spPr bwMode="ltGray">
                <a:xfrm rot="-32400000">
                  <a:off x="3561" y="1130"/>
                  <a:ext cx="812" cy="610"/>
                </a:xfrm>
                <a:custGeom>
                  <a:avLst/>
                  <a:gdLst>
                    <a:gd name="G0" fmla="+- 1492 0 0"/>
                    <a:gd name="G1" fmla="+- 21600 0 1492"/>
                    <a:gd name="G2" fmla="+- 21600 0 1492"/>
                    <a:gd name="G3" fmla="*/ G0 2929 10000"/>
                    <a:gd name="G4" fmla="+- 21600 0 G3"/>
                    <a:gd name="G5" fmla="+- 21600 0 G3"/>
                    <a:gd name="T0" fmla="*/ 10800 w 21600"/>
                    <a:gd name="T1" fmla="*/ 0 h 21600"/>
                    <a:gd name="T2" fmla="*/ 3163 w 21600"/>
                    <a:gd name="T3" fmla="*/ 3163 h 21600"/>
                    <a:gd name="T4" fmla="*/ 0 w 21600"/>
                    <a:gd name="T5" fmla="*/ 10800 h 21600"/>
                    <a:gd name="T6" fmla="*/ 3163 w 21600"/>
                    <a:gd name="T7" fmla="*/ 18437 h 21600"/>
                    <a:gd name="T8" fmla="*/ 10800 w 21600"/>
                    <a:gd name="T9" fmla="*/ 21600 h 21600"/>
                    <a:gd name="T10" fmla="*/ 18437 w 21600"/>
                    <a:gd name="T11" fmla="*/ 18437 h 21600"/>
                    <a:gd name="T12" fmla="*/ 21600 w 21600"/>
                    <a:gd name="T13" fmla="*/ 10800 h 21600"/>
                    <a:gd name="T14" fmla="*/ 18437 w 21600"/>
                    <a:gd name="T15" fmla="*/ 3163 h 21600"/>
                    <a:gd name="T16" fmla="*/ 3163 w 21600"/>
                    <a:gd name="T17" fmla="*/ 3163 h 21600"/>
                    <a:gd name="T18" fmla="*/ 18437 w 21600"/>
                    <a:gd name="T19" fmla="*/ 184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0" y="10800"/>
                      </a:move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5" y="0"/>
                        <a:pt x="21600" y="4835"/>
                        <a:pt x="21600" y="10800"/>
                      </a:cubicBezTo>
                      <a:cubicBezTo>
                        <a:pt x="21600" y="16765"/>
                        <a:pt x="16765" y="21600"/>
                        <a:pt x="10800" y="21600"/>
                      </a:cubicBezTo>
                      <a:cubicBezTo>
                        <a:pt x="4835" y="21600"/>
                        <a:pt x="0" y="16765"/>
                        <a:pt x="0" y="10800"/>
                      </a:cubicBezTo>
                      <a:close/>
                      <a:moveTo>
                        <a:pt x="1492" y="10800"/>
                      </a:moveTo>
                      <a:cubicBezTo>
                        <a:pt x="1492" y="15941"/>
                        <a:pt x="5659" y="20108"/>
                        <a:pt x="10800" y="20108"/>
                      </a:cubicBezTo>
                      <a:cubicBezTo>
                        <a:pt x="15941" y="20108"/>
                        <a:pt x="20108" y="15941"/>
                        <a:pt x="20108" y="10800"/>
                      </a:cubicBezTo>
                      <a:cubicBezTo>
                        <a:pt x="20108" y="5659"/>
                        <a:pt x="15941" y="1492"/>
                        <a:pt x="10800" y="1492"/>
                      </a:cubicBezTo>
                      <a:cubicBezTo>
                        <a:pt x="5659" y="1492"/>
                        <a:pt x="1492" y="5659"/>
                        <a:pt x="1492" y="10800"/>
                      </a:cubicBezTo>
                      <a:close/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0" name="矩形 9"/>
              <p:cNvSpPr/>
              <p:nvPr/>
            </p:nvSpPr>
            <p:spPr>
              <a:xfrm>
                <a:off x="453099" y="3245072"/>
                <a:ext cx="10319852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eaLnBrk="1" hangingPunct="1">
                  <a:defRPr/>
                </a:pPr>
                <a:r>
                  <a:rPr lang="en-US" altLang="zh-TW" sz="6000" b="1" i="1" dirty="0">
                    <a:ln w="0"/>
                    <a:gradFill>
                      <a:gsLst>
                        <a:gs pos="21000">
                          <a:srgbClr val="53575C"/>
                        </a:gs>
                        <a:gs pos="88000">
                          <a:srgbClr val="C5C7CA"/>
                        </a:gs>
                      </a:gsLst>
                      <a:lin ang="5400000"/>
                    </a:gradFill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Thanks for your attention</a:t>
                </a:r>
                <a:endParaRPr lang="zh-TW" altLang="en-US" sz="6000" b="1" i="1" dirty="0"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8" name="標題 1"/>
          <p:cNvSpPr>
            <a:spLocks noGrp="1"/>
          </p:cNvSpPr>
          <p:nvPr>
            <p:ph type="title"/>
          </p:nvPr>
        </p:nvSpPr>
        <p:spPr>
          <a:xfrm>
            <a:off x="609600" y="714356"/>
            <a:ext cx="10972800" cy="703282"/>
          </a:xfrm>
        </p:spPr>
        <p:txBody>
          <a:bodyPr>
            <a:noAutofit/>
          </a:bodyPr>
          <a:lstStyle>
            <a:lvl1pPr algn="l">
              <a:defRPr sz="4800" b="1" baseline="0">
                <a:solidFill>
                  <a:srgbClr val="002060"/>
                </a:solidFill>
                <a:latin typeface="Arial" pitchFamily="34" charset="0"/>
                <a:ea typeface="微軟正黑體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pic>
        <p:nvPicPr>
          <p:cNvPr id="40" name="圖片 3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" y="235637"/>
            <a:ext cx="3063354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5840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內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4"/>
          <p:cNvSpPr txBox="1">
            <a:spLocks noChangeArrowheads="1"/>
          </p:cNvSpPr>
          <p:nvPr userDrawn="1"/>
        </p:nvSpPr>
        <p:spPr bwMode="auto">
          <a:xfrm>
            <a:off x="11049001" y="6381812"/>
            <a:ext cx="912284" cy="36671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3C9EA239-FE01-4B09-950E-897D2A7DE7D0}" type="slidenum">
              <a:rPr kumimoji="0" lang="en-US" altLang="zh-TW" sz="1800">
                <a:solidFill>
                  <a:srgbClr val="777777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0" lang="en-US" altLang="zh-TW" sz="1800" dirty="0">
              <a:solidFill>
                <a:srgbClr val="777777"/>
              </a:solidFill>
            </a:endParaRPr>
          </a:p>
        </p:txBody>
      </p:sp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>
              <a:buFontTx/>
              <a:buBlip>
                <a:blip r:embed="rId2"/>
              </a:buBlip>
              <a:defRPr sz="2800" baseline="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  <a:lvl2pPr>
              <a:buFontTx/>
              <a:buBlip>
                <a:blip r:embed="rId3"/>
              </a:buBlip>
              <a:defRPr sz="2800" baseline="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2pPr>
            <a:lvl3pPr>
              <a:buFontTx/>
              <a:buBlip>
                <a:blip r:embed="rId4"/>
              </a:buBlip>
              <a:defRPr sz="2800" baseline="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3pPr>
            <a:lvl4pPr>
              <a:buFontTx/>
              <a:buBlip>
                <a:blip r:embed="rId5"/>
              </a:buBlip>
              <a:defRPr sz="2800" baseline="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4pPr>
            <a:lvl5pPr>
              <a:buFontTx/>
              <a:buBlip>
                <a:blip r:embed="rId6"/>
              </a:buBlip>
              <a:defRPr sz="2800" baseline="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609600" y="714356"/>
            <a:ext cx="10972800" cy="703282"/>
          </a:xfrm>
        </p:spPr>
        <p:txBody>
          <a:bodyPr>
            <a:normAutofit/>
          </a:bodyPr>
          <a:lstStyle>
            <a:lvl1pPr algn="l">
              <a:defRPr sz="3600" b="1" baseline="0">
                <a:solidFill>
                  <a:srgbClr val="002060"/>
                </a:solidFill>
                <a:latin typeface="Arial" pitchFamily="34" charset="0"/>
                <a:ea typeface="微軟正黑體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1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</a:lstStyle>
          <a:p>
            <a:pPr>
              <a:defRPr/>
            </a:pPr>
            <a:fld id="{FC82B475-8039-4314-9554-4D23FF885049}" type="datetime1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2024/2/26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12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6766984" y="6383338"/>
            <a:ext cx="4512733" cy="215900"/>
          </a:xfrm>
        </p:spPr>
        <p:txBody>
          <a:bodyPr/>
          <a:lstStyle>
            <a:lvl1pPr algn="r">
              <a:defRPr sz="1200" baseline="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</a:lstStyle>
          <a:p>
            <a:pPr>
              <a:defRPr/>
            </a:pPr>
            <a:endParaRPr lang="zh-TW" altLang="en-US">
              <a:solidFill>
                <a:prstClr val="black"/>
              </a:solidFill>
            </a:endParaRPr>
          </a:p>
        </p:txBody>
      </p:sp>
      <p:pic>
        <p:nvPicPr>
          <p:cNvPr id="13" name="圖片 1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049"/>
            <a:ext cx="3065929" cy="45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579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9867"/>
            <a:ext cx="12192000" cy="30146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195" y="2847109"/>
            <a:ext cx="10515600" cy="171536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195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D5B7-9C8A-46E1-BF16-E73165D31EB6}" type="datetimeFigureOut">
              <a:rPr lang="zh-TW" altLang="en-US" smtClean="0"/>
              <a:t>2024/2/26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8742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1066"/>
            <a:ext cx="12192000" cy="33227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195" y="3231014"/>
            <a:ext cx="10515600" cy="171536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D5B7-9C8A-46E1-BF16-E73165D31EB6}" type="datetimeFigureOut">
              <a:rPr lang="zh-TW" altLang="en-US" smtClean="0"/>
              <a:t>2024/2/26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2381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雙物件_內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4"/>
          <p:cNvSpPr txBox="1">
            <a:spLocks noChangeArrowheads="1"/>
          </p:cNvSpPr>
          <p:nvPr userDrawn="1"/>
        </p:nvSpPr>
        <p:spPr bwMode="auto">
          <a:xfrm>
            <a:off x="11049001" y="6381812"/>
            <a:ext cx="912284" cy="36671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3C9EA239-FE01-4B09-950E-897D2A7DE7D0}" type="slidenum">
              <a:rPr kumimoji="0" lang="en-US" altLang="zh-TW" sz="1800">
                <a:solidFill>
                  <a:srgbClr val="777777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0" lang="en-US" altLang="zh-TW" sz="1800" dirty="0">
              <a:solidFill>
                <a:srgbClr val="777777"/>
              </a:solidFill>
            </a:endParaRPr>
          </a:p>
        </p:txBody>
      </p:sp>
      <p:sp>
        <p:nvSpPr>
          <p:cNvPr id="11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</a:lstStyle>
          <a:p>
            <a:pPr>
              <a:defRPr/>
            </a:pPr>
            <a:fld id="{FC82B475-8039-4314-9554-4D23FF885049}" type="datetime1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2024/2/26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12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6766984" y="6383338"/>
            <a:ext cx="4512733" cy="215900"/>
          </a:xfrm>
        </p:spPr>
        <p:txBody>
          <a:bodyPr/>
          <a:lstStyle>
            <a:lvl1pPr algn="r">
              <a:defRPr sz="1200" baseline="0">
                <a:solidFill>
                  <a:schemeClr val="tx1"/>
                </a:solidFill>
                <a:latin typeface="Arial" pitchFamily="34" charset="0"/>
                <a:ea typeface="微軟正黑體" pitchFamily="34" charset="-120"/>
              </a:defRPr>
            </a:lvl1pPr>
          </a:lstStyle>
          <a:p>
            <a:pPr>
              <a:defRPr/>
            </a:pPr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611749" y="1584101"/>
            <a:ext cx="5462789" cy="459286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zh-TW" altLang="en-US" smtClean="0"/>
            </a:lvl1pPr>
            <a:lvl2pPr>
              <a:defRPr lang="zh-TW" altLang="en-US" smtClean="0"/>
            </a:lvl2pPr>
            <a:lvl3pPr>
              <a:defRPr lang="zh-TW" altLang="en-US" smtClean="0"/>
            </a:lvl3pPr>
            <a:lvl4pPr>
              <a:defRPr lang="zh-TW" altLang="en-US" smtClean="0"/>
            </a:lvl4pPr>
            <a:lvl5pPr>
              <a:defRPr lang="en-US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zh-TW" altLang="en-US"/>
              <a:t>編輯母片文字樣式</a:t>
            </a:r>
          </a:p>
          <a:p>
            <a:pPr lvl="1">
              <a:buFontTx/>
              <a:buBlip>
                <a:blip r:embed="rId3"/>
              </a:buBlip>
            </a:pPr>
            <a:r>
              <a:rPr lang="zh-TW" altLang="en-US"/>
              <a:t>第二層</a:t>
            </a:r>
          </a:p>
          <a:p>
            <a:pPr lvl="2">
              <a:buFontTx/>
              <a:buBlip>
                <a:blip r:embed="rId4"/>
              </a:buBlip>
            </a:pPr>
            <a:r>
              <a:rPr lang="zh-TW" altLang="en-US"/>
              <a:t>第三層</a:t>
            </a:r>
          </a:p>
          <a:p>
            <a:pPr lvl="3">
              <a:buFontTx/>
              <a:buBlip>
                <a:blip r:embed="rId5"/>
              </a:buBlip>
            </a:pPr>
            <a:r>
              <a:rPr lang="zh-TW" altLang="en-US"/>
              <a:t>第四層</a:t>
            </a:r>
          </a:p>
          <a:p>
            <a:pPr lvl="4">
              <a:buFontTx/>
              <a:buBlip>
                <a:blip r:embed="rId6"/>
              </a:buBlip>
            </a:pPr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6119611" y="1584101"/>
            <a:ext cx="5462789" cy="459286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zh-TW" altLang="en-US" smtClean="0"/>
            </a:lvl1pPr>
            <a:lvl2pPr>
              <a:defRPr lang="zh-TW" altLang="en-US" smtClean="0"/>
            </a:lvl2pPr>
            <a:lvl3pPr>
              <a:defRPr lang="zh-TW" altLang="en-US" smtClean="0"/>
            </a:lvl3pPr>
            <a:lvl4pPr>
              <a:defRPr lang="zh-TW" altLang="en-US" smtClean="0"/>
            </a:lvl4pPr>
            <a:lvl5pPr>
              <a:defRPr lang="en-US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zh-TW" altLang="en-US"/>
              <a:t>編輯母片文字樣式</a:t>
            </a:r>
          </a:p>
          <a:p>
            <a:pPr lvl="1">
              <a:buFontTx/>
              <a:buBlip>
                <a:blip r:embed="rId3"/>
              </a:buBlip>
            </a:pPr>
            <a:r>
              <a:rPr lang="zh-TW" altLang="en-US"/>
              <a:t>第二層</a:t>
            </a:r>
          </a:p>
          <a:p>
            <a:pPr lvl="2">
              <a:buFontTx/>
              <a:buBlip>
                <a:blip r:embed="rId4"/>
              </a:buBlip>
            </a:pPr>
            <a:r>
              <a:rPr lang="zh-TW" altLang="en-US"/>
              <a:t>第三層</a:t>
            </a:r>
          </a:p>
          <a:p>
            <a:pPr lvl="3">
              <a:buFontTx/>
              <a:buBlip>
                <a:blip r:embed="rId5"/>
              </a:buBlip>
            </a:pPr>
            <a:r>
              <a:rPr lang="zh-TW" altLang="en-US"/>
              <a:t>第四層</a:t>
            </a:r>
          </a:p>
          <a:p>
            <a:pPr lvl="4">
              <a:buFontTx/>
              <a:buBlip>
                <a:blip r:embed="rId6"/>
              </a:buBlip>
            </a:pPr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609600" y="714356"/>
            <a:ext cx="10972800" cy="703282"/>
          </a:xfrm>
        </p:spPr>
        <p:txBody>
          <a:bodyPr>
            <a:noAutofit/>
          </a:bodyPr>
          <a:lstStyle>
            <a:lvl1pPr algn="l">
              <a:defRPr sz="4800" b="1" baseline="0">
                <a:solidFill>
                  <a:srgbClr val="002060"/>
                </a:solidFill>
                <a:latin typeface="Arial" pitchFamily="34" charset="0"/>
                <a:ea typeface="微軟正黑體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pic>
        <p:nvPicPr>
          <p:cNvPr id="10" name="圖片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96097"/>
            <a:ext cx="2004211" cy="1561903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10187789" y="5646"/>
            <a:ext cx="2004211" cy="1561903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" y="235637"/>
            <a:ext cx="3063354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143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4"/>
          <p:cNvSpPr txBox="1">
            <a:spLocks noChangeArrowheads="1"/>
          </p:cNvSpPr>
          <p:nvPr userDrawn="1"/>
        </p:nvSpPr>
        <p:spPr bwMode="auto">
          <a:xfrm>
            <a:off x="11049001" y="6381812"/>
            <a:ext cx="912284" cy="36671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3C9EA239-FE01-4B09-950E-897D2A7DE7D0}" type="slidenum">
              <a:rPr kumimoji="0" lang="en-US" altLang="zh-TW" sz="1800">
                <a:solidFill>
                  <a:srgbClr val="777777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0" lang="en-US" altLang="zh-TW" sz="1800" dirty="0">
              <a:solidFill>
                <a:srgbClr val="777777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96097"/>
            <a:ext cx="2004211" cy="156190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10187789" y="5646"/>
            <a:ext cx="2004211" cy="1561903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" y="235637"/>
            <a:ext cx="3063354" cy="45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zh-TW" altLang="en-US" smtClean="0"/>
            </a:lvl1pPr>
            <a:lvl2pPr>
              <a:defRPr lang="zh-TW" altLang="en-US" smtClean="0"/>
            </a:lvl2pPr>
            <a:lvl3pPr>
              <a:defRPr lang="zh-TW" altLang="en-US" smtClean="0"/>
            </a:lvl3pPr>
            <a:lvl4pPr>
              <a:defRPr lang="zh-TW" altLang="en-US" smtClean="0"/>
            </a:lvl4pPr>
            <a:lvl5pPr>
              <a:defRPr lang="en-US" dirty="0"/>
            </a:lvl5pPr>
          </a:lstStyle>
          <a:p>
            <a:pPr lvl="0">
              <a:buFontTx/>
              <a:buBlip>
                <a:blip r:embed="rId4"/>
              </a:buBlip>
            </a:pPr>
            <a:r>
              <a:rPr lang="zh-TW" altLang="en-US"/>
              <a:t>編輯母片文字樣式</a:t>
            </a:r>
          </a:p>
          <a:p>
            <a:pPr lvl="1">
              <a:buFontTx/>
              <a:buBlip>
                <a:blip r:embed="rId5"/>
              </a:buBlip>
            </a:pPr>
            <a:r>
              <a:rPr lang="zh-TW" altLang="en-US"/>
              <a:t>第二層</a:t>
            </a:r>
          </a:p>
          <a:p>
            <a:pPr lvl="2">
              <a:buFontTx/>
              <a:buBlip>
                <a:blip r:embed="rId6"/>
              </a:buBlip>
            </a:pPr>
            <a:r>
              <a:rPr lang="zh-TW" altLang="en-US"/>
              <a:t>第三層</a:t>
            </a:r>
          </a:p>
          <a:p>
            <a:pPr lvl="3">
              <a:buFontTx/>
              <a:buBlip>
                <a:blip r:embed="rId7"/>
              </a:buBlip>
            </a:pPr>
            <a:r>
              <a:rPr lang="zh-TW" altLang="en-US"/>
              <a:t>第四層</a:t>
            </a:r>
          </a:p>
          <a:p>
            <a:pPr lvl="4">
              <a:buFontTx/>
              <a:buBlip>
                <a:blip r:embed="rId8"/>
              </a:buBlip>
            </a:pPr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zh-TW" altLang="en-US" smtClean="0"/>
            </a:lvl1pPr>
            <a:lvl2pPr>
              <a:defRPr lang="zh-TW" altLang="en-US" smtClean="0"/>
            </a:lvl2pPr>
            <a:lvl3pPr>
              <a:defRPr lang="zh-TW" altLang="en-US" smtClean="0"/>
            </a:lvl3pPr>
            <a:lvl4pPr>
              <a:defRPr lang="zh-TW" altLang="en-US" smtClean="0"/>
            </a:lvl4pPr>
            <a:lvl5pPr>
              <a:defRPr lang="en-US" dirty="0"/>
            </a:lvl5pPr>
          </a:lstStyle>
          <a:p>
            <a:pPr lvl="0">
              <a:buFontTx/>
              <a:buBlip>
                <a:blip r:embed="rId4"/>
              </a:buBlip>
            </a:pPr>
            <a:r>
              <a:rPr lang="zh-TW" altLang="en-US"/>
              <a:t>編輯母片文字樣式</a:t>
            </a:r>
          </a:p>
          <a:p>
            <a:pPr lvl="1">
              <a:buFontTx/>
              <a:buBlip>
                <a:blip r:embed="rId5"/>
              </a:buBlip>
            </a:pPr>
            <a:r>
              <a:rPr lang="zh-TW" altLang="en-US"/>
              <a:t>第二層</a:t>
            </a:r>
          </a:p>
          <a:p>
            <a:pPr lvl="2">
              <a:buFontTx/>
              <a:buBlip>
                <a:blip r:embed="rId6"/>
              </a:buBlip>
            </a:pPr>
            <a:r>
              <a:rPr lang="zh-TW" altLang="en-US"/>
              <a:t>第三層</a:t>
            </a:r>
          </a:p>
          <a:p>
            <a:pPr lvl="3">
              <a:buFontTx/>
              <a:buBlip>
                <a:blip r:embed="rId7"/>
              </a:buBlip>
            </a:pPr>
            <a:r>
              <a:rPr lang="zh-TW" altLang="en-US"/>
              <a:t>第四層</a:t>
            </a:r>
          </a:p>
          <a:p>
            <a:pPr lvl="4">
              <a:buFontTx/>
              <a:buBlip>
                <a:blip r:embed="rId8"/>
              </a:buBlip>
            </a:pPr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D5B7-9C8A-46E1-BF16-E73165D31EB6}" type="datetimeFigureOut">
              <a:rPr lang="zh-TW" altLang="en-US" smtClean="0"/>
              <a:t>2024/2/26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466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11049001" y="6378989"/>
            <a:ext cx="912284" cy="36671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3C9EA239-FE01-4B09-950E-897D2A7DE7D0}" type="slidenum">
              <a:rPr kumimoji="0" lang="en-US" altLang="zh-TW" sz="1800">
                <a:solidFill>
                  <a:srgbClr val="777777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0" lang="en-US" altLang="zh-TW" sz="1800" dirty="0">
              <a:solidFill>
                <a:srgbClr val="777777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93274"/>
            <a:ext cx="2004211" cy="156190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10187789" y="2823"/>
            <a:ext cx="2004211" cy="156190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" y="232814"/>
            <a:ext cx="3063354" cy="45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D5B7-9C8A-46E1-BF16-E73165D31EB6}" type="datetimeFigureOut">
              <a:rPr lang="zh-TW" altLang="en-US" smtClean="0"/>
              <a:t>2024/2/26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401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11049001" y="6378989"/>
            <a:ext cx="912284" cy="36671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3C9EA239-FE01-4B09-950E-897D2A7DE7D0}" type="slidenum">
              <a:rPr kumimoji="0" lang="en-US" altLang="zh-TW" sz="1800">
                <a:solidFill>
                  <a:srgbClr val="777777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0" lang="en-US" altLang="zh-TW" sz="1800" dirty="0">
              <a:solidFill>
                <a:srgbClr val="777777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93274"/>
            <a:ext cx="2004211" cy="156190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10187789" y="2823"/>
            <a:ext cx="2004211" cy="156190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" y="232814"/>
            <a:ext cx="3063354" cy="4536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D5B7-9C8A-46E1-BF16-E73165D31EB6}" type="datetimeFigureOut">
              <a:rPr lang="zh-TW" altLang="en-US" smtClean="0"/>
              <a:t>2024/2/26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44987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11049001" y="6378989"/>
            <a:ext cx="912284" cy="36671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3C9EA239-FE01-4B09-950E-897D2A7DE7D0}" type="slidenum">
              <a:rPr kumimoji="0" lang="en-US" altLang="zh-TW" sz="1800">
                <a:solidFill>
                  <a:srgbClr val="777777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0" lang="en-US" altLang="zh-TW" sz="1800" dirty="0">
              <a:solidFill>
                <a:srgbClr val="777777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93274"/>
            <a:ext cx="2004211" cy="156190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10187789" y="2823"/>
            <a:ext cx="2004211" cy="156190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" y="232814"/>
            <a:ext cx="3063354" cy="453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D5B7-9C8A-46E1-BF16-E73165D31EB6}" type="datetimeFigureOut">
              <a:rPr lang="zh-TW" altLang="en-US" smtClean="0"/>
              <a:t>2024/2/26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609600" y="714356"/>
            <a:ext cx="10972800" cy="703282"/>
          </a:xfrm>
        </p:spPr>
        <p:txBody>
          <a:bodyPr>
            <a:noAutofit/>
          </a:bodyPr>
          <a:lstStyle>
            <a:lvl1pPr algn="l">
              <a:defRPr sz="4800" b="1" baseline="0">
                <a:solidFill>
                  <a:srgbClr val="002060"/>
                </a:solidFill>
                <a:latin typeface="Arial" pitchFamily="34" charset="0"/>
                <a:ea typeface="微軟正黑體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002605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4"/>
          <p:cNvSpPr txBox="1">
            <a:spLocks noChangeArrowheads="1"/>
          </p:cNvSpPr>
          <p:nvPr userDrawn="1"/>
        </p:nvSpPr>
        <p:spPr bwMode="auto">
          <a:xfrm>
            <a:off x="11049001" y="6378989"/>
            <a:ext cx="912284" cy="36671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3C9EA239-FE01-4B09-950E-897D2A7DE7D0}" type="slidenum">
              <a:rPr kumimoji="0" lang="en-US" altLang="zh-TW" sz="1800">
                <a:solidFill>
                  <a:srgbClr val="777777"/>
                </a:solidFill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0" lang="en-US" altLang="zh-TW" sz="1800" dirty="0">
              <a:solidFill>
                <a:srgbClr val="777777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93274"/>
            <a:ext cx="2004211" cy="156190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10187789" y="2823"/>
            <a:ext cx="2004211" cy="156190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" y="232814"/>
            <a:ext cx="3063354" cy="45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zh-TW" altLang="en-US" smtClean="0"/>
            </a:lvl1pPr>
            <a:lvl2pPr>
              <a:defRPr lang="zh-TW" altLang="en-US" smtClean="0"/>
            </a:lvl2pPr>
            <a:lvl3pPr>
              <a:defRPr lang="zh-TW" altLang="en-US" smtClean="0"/>
            </a:lvl3pPr>
            <a:lvl4pPr>
              <a:defRPr lang="zh-TW" altLang="en-US" smtClean="0"/>
            </a:lvl4pPr>
            <a:lvl5pPr>
              <a:defRPr lang="en-US" dirty="0"/>
            </a:lvl5pPr>
          </a:lstStyle>
          <a:p>
            <a:pPr lvl="0">
              <a:buFontTx/>
              <a:buBlip>
                <a:blip r:embed="rId4"/>
              </a:buBlip>
            </a:pPr>
            <a:r>
              <a:rPr lang="zh-TW" altLang="en-US"/>
              <a:t>編輯母片文字樣式</a:t>
            </a:r>
          </a:p>
          <a:p>
            <a:pPr lvl="1">
              <a:buFontTx/>
              <a:buBlip>
                <a:blip r:embed="rId5"/>
              </a:buBlip>
            </a:pPr>
            <a:r>
              <a:rPr lang="zh-TW" altLang="en-US"/>
              <a:t>第二層</a:t>
            </a:r>
          </a:p>
          <a:p>
            <a:pPr lvl="2">
              <a:buFontTx/>
              <a:buBlip>
                <a:blip r:embed="rId6"/>
              </a:buBlip>
            </a:pPr>
            <a:r>
              <a:rPr lang="zh-TW" altLang="en-US"/>
              <a:t>第三層</a:t>
            </a:r>
          </a:p>
          <a:p>
            <a:pPr lvl="3">
              <a:buFontTx/>
              <a:buBlip>
                <a:blip r:embed="rId7"/>
              </a:buBlip>
            </a:pPr>
            <a:r>
              <a:rPr lang="zh-TW" altLang="en-US"/>
              <a:t>第四層</a:t>
            </a:r>
          </a:p>
          <a:p>
            <a:pPr lvl="4">
              <a:buFontTx/>
              <a:buBlip>
                <a:blip r:embed="rId8"/>
              </a:buBlip>
            </a:pPr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D5B7-9C8A-46E1-BF16-E73165D31EB6}" type="datetimeFigureOut">
              <a:rPr lang="zh-TW" altLang="en-US" smtClean="0"/>
              <a:t>2024/2/26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5989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5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buFontTx/>
              <a:buBlip>
                <a:blip r:embed="rId15"/>
              </a:buBlip>
            </a:pPr>
            <a:r>
              <a:rPr lang="zh-TW" altLang="en-US"/>
              <a:t>編輯母片文字樣式</a:t>
            </a:r>
          </a:p>
          <a:p>
            <a:pPr lvl="1">
              <a:buFontTx/>
              <a:buBlip>
                <a:blip r:embed="rId16"/>
              </a:buBlip>
            </a:pPr>
            <a:r>
              <a:rPr lang="zh-TW" altLang="en-US"/>
              <a:t>第二層</a:t>
            </a:r>
          </a:p>
          <a:p>
            <a:pPr lvl="2">
              <a:buFontTx/>
              <a:buBlip>
                <a:blip r:embed="rId17"/>
              </a:buBlip>
            </a:pPr>
            <a:r>
              <a:rPr lang="zh-TW" altLang="en-US"/>
              <a:t>第三層</a:t>
            </a:r>
          </a:p>
          <a:p>
            <a:pPr lvl="3">
              <a:buFontTx/>
              <a:buBlip>
                <a:blip r:embed="rId18"/>
              </a:buBlip>
            </a:pPr>
            <a:r>
              <a:rPr lang="zh-TW" altLang="en-US"/>
              <a:t>第四層</a:t>
            </a:r>
          </a:p>
          <a:p>
            <a:pPr lvl="4">
              <a:buFontTx/>
              <a:buBlip>
                <a:blip r:embed="rId19"/>
              </a:buBlip>
            </a:pPr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4D5B7-9C8A-46E1-BF16-E73165D31EB6}" type="datetimeFigureOut">
              <a:rPr lang="zh-TW" altLang="en-US" smtClean="0"/>
              <a:t>2024/2/26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3741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55" r:id="rId2"/>
    <p:sldLayoutId id="2147483770" r:id="rId3"/>
    <p:sldLayoutId id="2147483769" r:id="rId4"/>
    <p:sldLayoutId id="2147483757" r:id="rId5"/>
    <p:sldLayoutId id="2147483762" r:id="rId6"/>
    <p:sldLayoutId id="2147483758" r:id="rId7"/>
    <p:sldLayoutId id="2147483759" r:id="rId8"/>
    <p:sldLayoutId id="2147483760" r:id="rId9"/>
    <p:sldLayoutId id="2147483761" r:id="rId10"/>
    <p:sldLayoutId id="2147483763" r:id="rId11"/>
    <p:sldLayoutId id="2147483768" r:id="rId12"/>
    <p:sldLayoutId id="214748377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altLang="en-US" sz="4800" b="1" kern="1200" dirty="0">
          <a:solidFill>
            <a:srgbClr val="002060"/>
          </a:solidFill>
          <a:latin typeface="微軟正黑體" pitchFamily="34" charset="-120"/>
          <a:ea typeface="微軟正黑體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zh-TW" altLang="en-US" sz="2800" kern="1200" baseline="0" smtClean="0">
          <a:solidFill>
            <a:schemeClr val="tx1"/>
          </a:solidFill>
          <a:latin typeface="Arial" pitchFamily="34" charset="0"/>
          <a:ea typeface="微軟正黑體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TW" altLang="en-US" sz="2800" kern="1200" baseline="0" smtClean="0">
          <a:solidFill>
            <a:schemeClr val="tx1"/>
          </a:solidFill>
          <a:latin typeface="Arial" pitchFamily="34" charset="0"/>
          <a:ea typeface="微軟正黑體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TW" altLang="en-US" sz="2800" kern="1200" baseline="0" smtClean="0">
          <a:solidFill>
            <a:schemeClr val="tx1"/>
          </a:solidFill>
          <a:latin typeface="Arial" pitchFamily="34" charset="0"/>
          <a:ea typeface="微軟正黑體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TW" altLang="en-US" sz="2800" kern="1200" baseline="0" smtClean="0">
          <a:solidFill>
            <a:schemeClr val="tx1"/>
          </a:solidFill>
          <a:latin typeface="Arial" pitchFamily="34" charset="0"/>
          <a:ea typeface="微軟正黑體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en-US" sz="2800" kern="1200" baseline="0" dirty="0">
          <a:solidFill>
            <a:schemeClr val="tx1"/>
          </a:solidFill>
          <a:latin typeface="Arial" pitchFamily="34" charset="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2584" y="2380816"/>
            <a:ext cx="9398981" cy="824137"/>
          </a:xfrm>
        </p:spPr>
        <p:txBody>
          <a:bodyPr/>
          <a:lstStyle/>
          <a:p>
            <a:r>
              <a:rPr lang="en-US" altLang="zh-TW"/>
              <a:t>Git</a:t>
            </a:r>
            <a:r>
              <a:rPr lang="zh-TW" altLang="en-US"/>
              <a:t>使用手冊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51197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49445-69C0-8830-FEBA-E04026E9A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54A6DFDF-C952-4182-424A-AE2F999C8B50}"/>
              </a:ext>
            </a:extLst>
          </p:cNvPr>
          <p:cNvSpPr txBox="1"/>
          <p:nvPr/>
        </p:nvSpPr>
        <p:spPr>
          <a:xfrm>
            <a:off x="609600" y="1417638"/>
            <a:ext cx="10807083" cy="5784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000"/>
              </a:spcBef>
              <a:buClr>
                <a:srgbClr val="92D050"/>
              </a:buClr>
              <a:buFont typeface="Wingdings" panose="05000000000000000000" pitchFamily="2" charset="2"/>
              <a:buChar char="n"/>
            </a:pPr>
            <a:r>
              <a:rPr lang="zh-TW" altLang="en-US" sz="24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分支</a:t>
            </a:r>
            <a:r>
              <a:rPr lang="en-US" altLang="zh-TW" sz="24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lang="zh-TW" altLang="en-US" sz="24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大改</a:t>
            </a:r>
            <a:r>
              <a:rPr lang="en-US" altLang="zh-TW" sz="24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4950EA96-49B9-33D3-7D30-2ACD80C9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14375"/>
            <a:ext cx="10972800" cy="703263"/>
          </a:xfrm>
        </p:spPr>
        <p:txBody>
          <a:bodyPr/>
          <a:lstStyle/>
          <a:p>
            <a:r>
              <a:rPr lang="en-US" altLang="zh-TW"/>
              <a:t>Gitea</a:t>
            </a:r>
            <a:r>
              <a:rPr lang="zh-TW" altLang="en-US"/>
              <a:t>推送儲存庫</a:t>
            </a:r>
            <a:r>
              <a:rPr lang="en-US" altLang="zh-TW"/>
              <a:t>2-2(</a:t>
            </a:r>
            <a:r>
              <a:rPr lang="zh-TW" altLang="en-US"/>
              <a:t>分支</a:t>
            </a:r>
            <a:r>
              <a:rPr lang="en-US" altLang="zh-TW"/>
              <a:t>)</a:t>
            </a:r>
            <a:endParaRPr lang="zh-TW" altLang="en-US"/>
          </a:p>
        </p:txBody>
      </p: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43FF98FD-D49E-7948-7F24-B2FFF297DA91}"/>
              </a:ext>
            </a:extLst>
          </p:cNvPr>
          <p:cNvGrpSpPr/>
          <p:nvPr/>
        </p:nvGrpSpPr>
        <p:grpSpPr>
          <a:xfrm>
            <a:off x="191344" y="2120901"/>
            <a:ext cx="2427142" cy="2040947"/>
            <a:chOff x="551384" y="2348880"/>
            <a:chExt cx="2844000" cy="2391477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AF45134A-2D2D-68CA-9F90-7DCE2EB093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7209" b="66537"/>
            <a:stretch/>
          </p:blipFill>
          <p:spPr>
            <a:xfrm>
              <a:off x="551384" y="2348880"/>
              <a:ext cx="2844000" cy="2391477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5EC3D47-886C-7FA0-D80E-848155533A5D}"/>
                </a:ext>
              </a:extLst>
            </p:cNvPr>
            <p:cNvSpPr/>
            <p:nvPr/>
          </p:nvSpPr>
          <p:spPr>
            <a:xfrm>
              <a:off x="2365376" y="3429001"/>
              <a:ext cx="576064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DDC87B3B-46DD-A664-5AD4-2B2A5AC75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138" y="1800486"/>
            <a:ext cx="3439502" cy="1650961"/>
          </a:xfrm>
          <a:prstGeom prst="rect">
            <a:avLst/>
          </a:prstGeom>
        </p:spPr>
      </p:pic>
      <p:grpSp>
        <p:nvGrpSpPr>
          <p:cNvPr id="42" name="群組 41">
            <a:extLst>
              <a:ext uri="{FF2B5EF4-FFF2-40B4-BE49-F238E27FC236}">
                <a16:creationId xmlns:a16="http://schemas.microsoft.com/office/drawing/2014/main" id="{4A3CE2FF-6144-D84B-D2DD-42A697659D82}"/>
              </a:ext>
            </a:extLst>
          </p:cNvPr>
          <p:cNvGrpSpPr/>
          <p:nvPr/>
        </p:nvGrpSpPr>
        <p:grpSpPr>
          <a:xfrm>
            <a:off x="6587109" y="1666835"/>
            <a:ext cx="2520280" cy="1963632"/>
            <a:chOff x="7472512" y="2120901"/>
            <a:chExt cx="2520280" cy="1963632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23C9311D-E69C-F5E3-565C-DCE05D150B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85437" b="64700"/>
            <a:stretch/>
          </p:blipFill>
          <p:spPr>
            <a:xfrm>
              <a:off x="7472512" y="2120901"/>
              <a:ext cx="2520280" cy="1963632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C61AE26C-0243-C344-60C6-E3E25FCAEB68}"/>
                </a:ext>
              </a:extLst>
            </p:cNvPr>
            <p:cNvSpPr/>
            <p:nvPr/>
          </p:nvSpPr>
          <p:spPr>
            <a:xfrm>
              <a:off x="7483590" y="3105174"/>
              <a:ext cx="556626" cy="1798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89DCE73D-3130-841C-06A0-3B4C0E20CA5F}"/>
              </a:ext>
            </a:extLst>
          </p:cNvPr>
          <p:cNvGrpSpPr/>
          <p:nvPr/>
        </p:nvGrpSpPr>
        <p:grpSpPr>
          <a:xfrm>
            <a:off x="263352" y="4397461"/>
            <a:ext cx="3247839" cy="2085802"/>
            <a:chOff x="3492860" y="4426582"/>
            <a:chExt cx="3247839" cy="2085802"/>
          </a:xfrm>
        </p:grpSpPr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26BA063F-5E57-2DF9-3BC8-6B8B2310551A}"/>
                </a:ext>
              </a:extLst>
            </p:cNvPr>
            <p:cNvGrpSpPr/>
            <p:nvPr/>
          </p:nvGrpSpPr>
          <p:grpSpPr>
            <a:xfrm>
              <a:off x="4439816" y="4426582"/>
              <a:ext cx="2300883" cy="2085802"/>
              <a:chOff x="4439816" y="4426582"/>
              <a:chExt cx="2300883" cy="2085802"/>
            </a:xfrm>
          </p:grpSpPr>
          <p:pic>
            <p:nvPicPr>
              <p:cNvPr id="26" name="圖片 25">
                <a:extLst>
                  <a:ext uri="{FF2B5EF4-FFF2-40B4-BE49-F238E27FC236}">
                    <a16:creationId xmlns:a16="http://schemas.microsoft.com/office/drawing/2014/main" id="{6D2B756B-9C04-1968-1B3A-AB49D0E20C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81128" b="68492"/>
              <a:stretch/>
            </p:blipFill>
            <p:spPr>
              <a:xfrm>
                <a:off x="4439816" y="4426582"/>
                <a:ext cx="2300883" cy="2085802"/>
              </a:xfrm>
              <a:prstGeom prst="rect">
                <a:avLst/>
              </a:prstGeom>
            </p:spPr>
          </p:pic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A24E08AA-224A-1D7E-7AFC-16E64839C22C}"/>
                  </a:ext>
                </a:extLst>
              </p:cNvPr>
              <p:cNvSpPr/>
              <p:nvPr/>
            </p:nvSpPr>
            <p:spPr>
              <a:xfrm>
                <a:off x="5951984" y="5091058"/>
                <a:ext cx="144016" cy="21080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455E7EBA-0EF1-EA2C-DE4B-0CEDA3B96B9B}"/>
                </a:ext>
              </a:extLst>
            </p:cNvPr>
            <p:cNvSpPr txBox="1"/>
            <p:nvPr/>
          </p:nvSpPr>
          <p:spPr>
            <a:xfrm>
              <a:off x="3492860" y="5447783"/>
              <a:ext cx="252028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120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Arial" panose="020B0604020202020204" pitchFamily="34" charset="0"/>
                </a:rPr>
                <a:t>創建分支後只會在本機創建，</a:t>
              </a:r>
              <a:endParaRPr lang="en-US" altLang="zh-TW" sz="120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endParaRPr>
            </a:p>
            <a:p>
              <a:r>
                <a:rPr lang="zh-TW" altLang="en-US" sz="120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Arial" panose="020B0604020202020204" pitchFamily="34" charset="0"/>
                </a:rPr>
                <a:t>要更新到儲存庫還是要推送一次</a:t>
              </a: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0CB4A63D-7244-7CFC-85CF-A941341B3489}"/>
              </a:ext>
            </a:extLst>
          </p:cNvPr>
          <p:cNvGrpSpPr/>
          <p:nvPr/>
        </p:nvGrpSpPr>
        <p:grpSpPr>
          <a:xfrm>
            <a:off x="4406383" y="4368127"/>
            <a:ext cx="3286867" cy="2101070"/>
            <a:chOff x="7449721" y="4389827"/>
            <a:chExt cx="3286867" cy="2101070"/>
          </a:xfrm>
        </p:grpSpPr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A08E05C3-A880-7397-F58F-43C8C36A24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87209" b="68618"/>
            <a:stretch/>
          </p:blipFill>
          <p:spPr>
            <a:xfrm>
              <a:off x="7449721" y="4389827"/>
              <a:ext cx="2664296" cy="2101070"/>
            </a:xfrm>
            <a:prstGeom prst="rect">
              <a:avLst/>
            </a:prstGeom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1F86161-C834-99D5-7661-DE1A28387FC6}"/>
                </a:ext>
              </a:extLst>
            </p:cNvPr>
            <p:cNvSpPr/>
            <p:nvPr/>
          </p:nvSpPr>
          <p:spPr>
            <a:xfrm>
              <a:off x="7807450" y="5421157"/>
              <a:ext cx="232766" cy="2108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2EE0F755-8E94-91D9-2BC6-A355C5152F63}"/>
                </a:ext>
              </a:extLst>
            </p:cNvPr>
            <p:cNvSpPr txBox="1"/>
            <p:nvPr/>
          </p:nvSpPr>
          <p:spPr>
            <a:xfrm>
              <a:off x="7770478" y="5981323"/>
              <a:ext cx="296611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120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Arial" panose="020B0604020202020204" pitchFamily="34" charset="0"/>
                </a:rPr>
                <a:t>推送後可以看到遠端這邊有新增一個分支</a:t>
              </a:r>
              <a:endParaRPr lang="en-US" altLang="zh-TW" sz="120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40" name="圖片 39">
            <a:extLst>
              <a:ext uri="{FF2B5EF4-FFF2-40B4-BE49-F238E27FC236}">
                <a16:creationId xmlns:a16="http://schemas.microsoft.com/office/drawing/2014/main" id="{3BBF1E82-4143-E5B3-E05D-9AA186AB326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7718" b="40027"/>
          <a:stretch/>
        </p:blipFill>
        <p:spPr>
          <a:xfrm>
            <a:off x="8472264" y="3804330"/>
            <a:ext cx="2756275" cy="2773669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90D0BB57-9200-4146-CC55-5D48EDBF87F9}"/>
              </a:ext>
            </a:extLst>
          </p:cNvPr>
          <p:cNvSpPr/>
          <p:nvPr/>
        </p:nvSpPr>
        <p:spPr>
          <a:xfrm>
            <a:off x="10056440" y="6280207"/>
            <a:ext cx="1008112" cy="2108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80CA8185-B3B5-3855-E21A-4133DA345148}"/>
              </a:ext>
            </a:extLst>
          </p:cNvPr>
          <p:cNvCxnSpPr>
            <a:cxnSpLocks/>
          </p:cNvCxnSpPr>
          <p:nvPr/>
        </p:nvCxnSpPr>
        <p:spPr>
          <a:xfrm>
            <a:off x="2238694" y="3112612"/>
            <a:ext cx="2905878" cy="1600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F1650761-2D02-5741-5C3A-9F6604DF0692}"/>
              </a:ext>
            </a:extLst>
          </p:cNvPr>
          <p:cNvSpPr/>
          <p:nvPr/>
        </p:nvSpPr>
        <p:spPr>
          <a:xfrm>
            <a:off x="5144572" y="3182778"/>
            <a:ext cx="556626" cy="1798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29FCC29F-84AC-6BDC-F133-3B8C36310FE1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5678196" y="2741013"/>
            <a:ext cx="919991" cy="5344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E2CC2545-CD28-E5EE-CCB9-975BECAD0589}"/>
              </a:ext>
            </a:extLst>
          </p:cNvPr>
          <p:cNvCxnSpPr>
            <a:cxnSpLocks/>
          </p:cNvCxnSpPr>
          <p:nvPr/>
        </p:nvCxnSpPr>
        <p:spPr>
          <a:xfrm flipH="1">
            <a:off x="2872955" y="2821384"/>
            <a:ext cx="3902483" cy="23459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C699E265-E6DE-54C2-D172-7D714469C1F6}"/>
              </a:ext>
            </a:extLst>
          </p:cNvPr>
          <p:cNvCxnSpPr>
            <a:cxnSpLocks/>
          </p:cNvCxnSpPr>
          <p:nvPr/>
        </p:nvCxnSpPr>
        <p:spPr>
          <a:xfrm>
            <a:off x="2866492" y="5193301"/>
            <a:ext cx="1897620" cy="2652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70F0D01C-6D82-462D-BA48-DB24BABA6A52}"/>
              </a:ext>
            </a:extLst>
          </p:cNvPr>
          <p:cNvCxnSpPr>
            <a:cxnSpLocks/>
          </p:cNvCxnSpPr>
          <p:nvPr/>
        </p:nvCxnSpPr>
        <p:spPr>
          <a:xfrm>
            <a:off x="4996878" y="5440362"/>
            <a:ext cx="5131570" cy="8398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901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9F6FF-2F77-F91A-03E2-D1A5BDBFC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33D54313-4AF8-619A-65A0-9D3717F03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14375"/>
            <a:ext cx="10972800" cy="703263"/>
          </a:xfrm>
        </p:spPr>
        <p:txBody>
          <a:bodyPr/>
          <a:lstStyle/>
          <a:p>
            <a:r>
              <a:rPr lang="en-US" altLang="zh-TW"/>
              <a:t>Gitea</a:t>
            </a:r>
            <a:r>
              <a:rPr lang="zh-TW" altLang="en-US"/>
              <a:t>設定帳戶公開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147BBF8-209B-8ABD-C32C-BDAB98CFB2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93" t="7323" r="42710" b="57765"/>
          <a:stretch/>
        </p:blipFill>
        <p:spPr>
          <a:xfrm>
            <a:off x="2639616" y="2348880"/>
            <a:ext cx="1345560" cy="232414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FF80EB9-28E7-432D-91E3-EEF5C8C742D9}"/>
              </a:ext>
            </a:extLst>
          </p:cNvPr>
          <p:cNvSpPr/>
          <p:nvPr/>
        </p:nvSpPr>
        <p:spPr>
          <a:xfrm>
            <a:off x="3049072" y="3510954"/>
            <a:ext cx="432048" cy="2514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40E6981D-2EFB-0B28-E2DF-379F038CD080}"/>
              </a:ext>
            </a:extLst>
          </p:cNvPr>
          <p:cNvGrpSpPr/>
          <p:nvPr/>
        </p:nvGrpSpPr>
        <p:grpSpPr>
          <a:xfrm>
            <a:off x="4201200" y="2276873"/>
            <a:ext cx="5832648" cy="4051478"/>
            <a:chOff x="2135560" y="2348880"/>
            <a:chExt cx="5832648" cy="4051478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04331B3B-D71B-3EFC-8D41-BE81AC4394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020" t="13435" r="55905" b="15089"/>
            <a:stretch/>
          </p:blipFill>
          <p:spPr>
            <a:xfrm>
              <a:off x="2135560" y="2348880"/>
              <a:ext cx="5832648" cy="4051478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73A6F21-5D41-06CF-1942-B55FC5BE2588}"/>
                </a:ext>
              </a:extLst>
            </p:cNvPr>
            <p:cNvSpPr/>
            <p:nvPr/>
          </p:nvSpPr>
          <p:spPr>
            <a:xfrm>
              <a:off x="3431704" y="5229200"/>
              <a:ext cx="1008112" cy="9144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453E49DF-D604-313A-64EB-4D19CD76D663}"/>
                </a:ext>
              </a:extLst>
            </p:cNvPr>
            <p:cNvSpPr txBox="1"/>
            <p:nvPr/>
          </p:nvSpPr>
          <p:spPr>
            <a:xfrm>
              <a:off x="4511824" y="5301208"/>
              <a:ext cx="275060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120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Arial" panose="020B0604020202020204" pitchFamily="34" charset="0"/>
                </a:rPr>
                <a:t>設為受限的話只有登入的人能瀏覽</a:t>
              </a:r>
            </a:p>
          </p:txBody>
        </p:sp>
      </p:grp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E5CAFC1-C8EC-B423-36CB-E54EC711D29C}"/>
              </a:ext>
            </a:extLst>
          </p:cNvPr>
          <p:cNvSpPr txBox="1"/>
          <p:nvPr/>
        </p:nvSpPr>
        <p:spPr>
          <a:xfrm>
            <a:off x="609600" y="1417638"/>
            <a:ext cx="10807083" cy="11324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000"/>
              </a:spcBef>
              <a:buClr>
                <a:srgbClr val="92D050"/>
              </a:buClr>
              <a:buFont typeface="Wingdings" panose="05000000000000000000" pitchFamily="2" charset="2"/>
              <a:buChar char="n"/>
            </a:pPr>
            <a:r>
              <a:rPr lang="zh-TW" altLang="en-US" sz="24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這邊設定只有個資的可見性，不影響儲存庫的訪問權限，要的話儲存庫那邊單獨設定</a:t>
            </a:r>
            <a:endParaRPr lang="en-US" altLang="zh-TW" sz="240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306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B12F4-2167-5C97-CB55-885AA8AED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076C673B-5612-BB88-9978-2B04998D3633}"/>
              </a:ext>
            </a:extLst>
          </p:cNvPr>
          <p:cNvSpPr txBox="1"/>
          <p:nvPr/>
        </p:nvSpPr>
        <p:spPr>
          <a:xfrm>
            <a:off x="609600" y="1417638"/>
            <a:ext cx="10807083" cy="5784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000"/>
              </a:spcBef>
              <a:buClr>
                <a:srgbClr val="92D050"/>
              </a:buClr>
              <a:buFont typeface="Wingdings" panose="05000000000000000000" pitchFamily="2" charset="2"/>
              <a:buChar char="n"/>
            </a:pPr>
            <a:r>
              <a: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剛剛儲存庫設定為私人，但如果要開放指定用戶，需要從這邊設定</a:t>
            </a:r>
            <a:endParaRPr lang="en-US" altLang="zh-TW" sz="240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D283983F-1566-54AB-4862-4CDCFECF7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14375"/>
            <a:ext cx="10972800" cy="703263"/>
          </a:xfrm>
        </p:spPr>
        <p:txBody>
          <a:bodyPr/>
          <a:lstStyle/>
          <a:p>
            <a:r>
              <a:rPr lang="en-US" altLang="zh-TW"/>
              <a:t>Gitea</a:t>
            </a:r>
            <a:r>
              <a:rPr lang="zh-TW" altLang="en-US"/>
              <a:t>儲存庫設定用戶權限</a:t>
            </a: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D16AC5A4-77D1-188E-D5AA-4CAA14A955CF}"/>
              </a:ext>
            </a:extLst>
          </p:cNvPr>
          <p:cNvGrpSpPr/>
          <p:nvPr/>
        </p:nvGrpSpPr>
        <p:grpSpPr>
          <a:xfrm>
            <a:off x="695400" y="2572539"/>
            <a:ext cx="1632087" cy="1460287"/>
            <a:chOff x="5159896" y="2132857"/>
            <a:chExt cx="1368152" cy="1224135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3CF4BEE-C0EC-C5A3-111A-8422E09F19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920" t="9795" r="56004" b="70507"/>
            <a:stretch/>
          </p:blipFill>
          <p:spPr>
            <a:xfrm>
              <a:off x="5159896" y="2132857"/>
              <a:ext cx="1368152" cy="1224135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93598C2-A971-2253-39E1-EB664B9F0AA5}"/>
                </a:ext>
              </a:extLst>
            </p:cNvPr>
            <p:cNvSpPr/>
            <p:nvPr/>
          </p:nvSpPr>
          <p:spPr>
            <a:xfrm>
              <a:off x="6240016" y="2619125"/>
              <a:ext cx="288032" cy="2108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48773337-E32C-735B-874B-5D19E6CB86F8}"/>
              </a:ext>
            </a:extLst>
          </p:cNvPr>
          <p:cNvGrpSpPr/>
          <p:nvPr/>
        </p:nvGrpSpPr>
        <p:grpSpPr>
          <a:xfrm>
            <a:off x="2855641" y="2204864"/>
            <a:ext cx="5616624" cy="2137145"/>
            <a:chOff x="2855640" y="2204864"/>
            <a:chExt cx="6623541" cy="2520280"/>
          </a:xfrm>
        </p:grpSpPr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6D5F4818-F16E-8A13-2546-B3BEBEC0BE75}"/>
                </a:ext>
              </a:extLst>
            </p:cNvPr>
            <p:cNvGrpSpPr/>
            <p:nvPr/>
          </p:nvGrpSpPr>
          <p:grpSpPr>
            <a:xfrm>
              <a:off x="2855640" y="2204864"/>
              <a:ext cx="6623541" cy="2520280"/>
              <a:chOff x="2656058" y="2237725"/>
              <a:chExt cx="7203533" cy="2740969"/>
            </a:xfrm>
          </p:grpSpPr>
          <p:pic>
            <p:nvPicPr>
              <p:cNvPr id="21" name="圖片 20">
                <a:extLst>
                  <a:ext uri="{FF2B5EF4-FFF2-40B4-BE49-F238E27FC236}">
                    <a16:creationId xmlns:a16="http://schemas.microsoft.com/office/drawing/2014/main" id="{BA45E63C-1581-CFD4-5190-D477292EAA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610" t="13384" r="55906" b="48162"/>
              <a:stretch/>
            </p:blipFill>
            <p:spPr>
              <a:xfrm>
                <a:off x="2656058" y="2237725"/>
                <a:ext cx="7203533" cy="2740969"/>
              </a:xfrm>
              <a:prstGeom prst="rect">
                <a:avLst/>
              </a:prstGeom>
            </p:spPr>
          </p:pic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6853DE5-CF0A-1DA9-832C-9A097B6CE759}"/>
                  </a:ext>
                </a:extLst>
              </p:cNvPr>
              <p:cNvSpPr/>
              <p:nvPr/>
            </p:nvSpPr>
            <p:spPr>
              <a:xfrm>
                <a:off x="2743093" y="3394831"/>
                <a:ext cx="400579" cy="21338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17" name="直線單箭頭接點 16">
                <a:extLst>
                  <a:ext uri="{FF2B5EF4-FFF2-40B4-BE49-F238E27FC236}">
                    <a16:creationId xmlns:a16="http://schemas.microsoft.com/office/drawing/2014/main" id="{D7370CD5-F9AA-7F3E-5BF8-EB8A65A5B6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43672" y="3429000"/>
                <a:ext cx="1080120" cy="17920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8484FFFA-4C73-0364-76D3-9605D9D22C9F}"/>
                  </a:ext>
                </a:extLst>
              </p:cNvPr>
              <p:cNvSpPr/>
              <p:nvPr/>
            </p:nvSpPr>
            <p:spPr>
              <a:xfrm>
                <a:off x="4223792" y="3504868"/>
                <a:ext cx="1800200" cy="28417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E4B54B2B-3881-FB03-599C-BDE8485D18D1}"/>
                </a:ext>
              </a:extLst>
            </p:cNvPr>
            <p:cNvSpPr txBox="1"/>
            <p:nvPr/>
          </p:nvSpPr>
          <p:spPr>
            <a:xfrm>
              <a:off x="4297148" y="3701034"/>
              <a:ext cx="252028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120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Arial" panose="020B0604020202020204" pitchFamily="34" charset="0"/>
                </a:rPr>
                <a:t>協作者的</a:t>
              </a:r>
              <a:r>
                <a:rPr lang="en-US" altLang="zh-TW" sz="120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Arial" panose="020B0604020202020204" pitchFamily="34" charset="0"/>
                </a:rPr>
                <a:t>ID</a:t>
              </a:r>
              <a:r>
                <a:rPr lang="zh-TW" altLang="en-US" sz="120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Arial" panose="020B0604020202020204" pitchFamily="34" charset="0"/>
                </a:rPr>
                <a:t>是認</a:t>
              </a:r>
              <a:r>
                <a:rPr lang="en-US" altLang="zh-TW" sz="120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Arial" panose="020B0604020202020204" pitchFamily="34" charset="0"/>
                </a:rPr>
                <a:t>Gitea</a:t>
              </a:r>
              <a:r>
                <a:rPr lang="zh-TW" altLang="en-US" sz="120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Arial" panose="020B0604020202020204" pitchFamily="34" charset="0"/>
                </a:rPr>
                <a:t>用戶名</a:t>
              </a:r>
            </a:p>
          </p:txBody>
        </p:sp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5FA495AD-E13C-D890-5578-AE6AB0F9B84E}"/>
              </a:ext>
            </a:extLst>
          </p:cNvPr>
          <p:cNvGrpSpPr/>
          <p:nvPr/>
        </p:nvGrpSpPr>
        <p:grpSpPr>
          <a:xfrm>
            <a:off x="2923503" y="4368651"/>
            <a:ext cx="8357073" cy="2099123"/>
            <a:chOff x="2923503" y="4368651"/>
            <a:chExt cx="8357073" cy="2099123"/>
          </a:xfrm>
        </p:grpSpPr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AA2CFAD2-1868-1028-4DEB-384E3BC9B7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610" t="13383" r="55906" b="48385"/>
            <a:stretch/>
          </p:blipFill>
          <p:spPr>
            <a:xfrm>
              <a:off x="2923503" y="4368651"/>
              <a:ext cx="5548762" cy="2099123"/>
            </a:xfrm>
            <a:prstGeom prst="rect">
              <a:avLst/>
            </a:prstGeom>
          </p:spPr>
        </p:pic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42BD92D2-D1C8-988F-CD7D-9998404D6179}"/>
                </a:ext>
              </a:extLst>
            </p:cNvPr>
            <p:cNvSpPr/>
            <p:nvPr/>
          </p:nvSpPr>
          <p:spPr>
            <a:xfrm>
              <a:off x="4049785" y="5330006"/>
              <a:ext cx="390031" cy="1872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50D3598E-4469-B554-5FF5-78C54F072E47}"/>
                </a:ext>
              </a:extLst>
            </p:cNvPr>
            <p:cNvSpPr/>
            <p:nvPr/>
          </p:nvSpPr>
          <p:spPr>
            <a:xfrm>
              <a:off x="7536160" y="5295662"/>
              <a:ext cx="936105" cy="7256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FD257878-2734-3DD4-8E84-D2BED3BC9D53}"/>
                </a:ext>
              </a:extLst>
            </p:cNvPr>
            <p:cNvSpPr txBox="1"/>
            <p:nvPr/>
          </p:nvSpPr>
          <p:spPr>
            <a:xfrm>
              <a:off x="8529974" y="5212561"/>
              <a:ext cx="275060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120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Arial" panose="020B0604020202020204" pitchFamily="34" charset="0"/>
                </a:rPr>
                <a:t>新增成功，</a:t>
              </a:r>
              <a:endParaRPr lang="en-US" altLang="zh-TW" sz="120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endParaRPr>
            </a:p>
            <a:p>
              <a:r>
                <a:rPr lang="zh-TW" altLang="en-US" sz="120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Arial" panose="020B0604020202020204" pitchFamily="34" charset="0"/>
                </a:rPr>
                <a:t>這邊也可以設定該使用者的權限功能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803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21F75B-5C2E-0F34-14D3-32E1E9505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Gitea-Pycharm</a:t>
            </a:r>
            <a:r>
              <a:rPr lang="zh-TW" altLang="en-US"/>
              <a:t>教學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0868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4FFB9C-6B0E-ED4F-D63E-FEA2C65DF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Pycharm</a:t>
            </a:r>
            <a:r>
              <a:rPr lang="zh-TW" altLang="en-US"/>
              <a:t>與</a:t>
            </a:r>
            <a:r>
              <a:rPr lang="en-US" altLang="zh-TW"/>
              <a:t>Gitea</a:t>
            </a:r>
            <a:r>
              <a:rPr lang="zh-TW" altLang="en-US"/>
              <a:t>帳戶連接</a:t>
            </a:r>
            <a:r>
              <a:rPr lang="en-US" altLang="zh-TW"/>
              <a:t>-1</a:t>
            </a:r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8E29FC3-626D-D44B-2350-CDAAAE48F89F}"/>
              </a:ext>
            </a:extLst>
          </p:cNvPr>
          <p:cNvSpPr txBox="1"/>
          <p:nvPr/>
        </p:nvSpPr>
        <p:spPr>
          <a:xfrm>
            <a:off x="5159896" y="260648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0" i="0">
                <a:solidFill>
                  <a:srgbClr val="276F86"/>
                </a:solidFill>
                <a:effectLst/>
                <a:latin typeface="system-ui-zh-tw"/>
              </a:rPr>
              <a:t>token:e258a7769839262acc89f2f962c6dee9c24dd989</a:t>
            </a:r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8837A8B-FE7B-6930-789B-A13BA4C438DC}"/>
              </a:ext>
            </a:extLst>
          </p:cNvPr>
          <p:cNvSpPr txBox="1"/>
          <p:nvPr/>
        </p:nvSpPr>
        <p:spPr>
          <a:xfrm>
            <a:off x="609600" y="1417638"/>
            <a:ext cx="10807083" cy="19429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000"/>
              </a:spcBef>
              <a:buClr>
                <a:srgbClr val="92D050"/>
              </a:buClr>
              <a:buFont typeface="Wingdings" panose="05000000000000000000" pitchFamily="2" charset="2"/>
              <a:buChar char="n"/>
            </a:pPr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Pycharm</a:t>
            </a:r>
            <a:r>
              <a: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需要</a:t>
            </a:r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token</a:t>
            </a:r>
            <a:r>
              <a: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以便代替帳號密碼通過</a:t>
            </a:r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Gitea API</a:t>
            </a:r>
            <a:r>
              <a: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訪問和管理代碼儲存庫</a:t>
            </a:r>
            <a:endParaRPr lang="en-US" altLang="zh-TW" sz="240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Clr>
                <a:srgbClr val="92D050"/>
              </a:buClr>
              <a:buFont typeface="Wingdings" panose="05000000000000000000" pitchFamily="2" charset="2"/>
              <a:buChar char="n"/>
            </a:pPr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token</a:t>
            </a:r>
            <a:r>
              <a: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只須設定一組，</a:t>
            </a:r>
            <a:endParaRPr lang="en-US" altLang="zh-TW" sz="240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1000"/>
              </a:spcBef>
              <a:buClr>
                <a:srgbClr val="92D050"/>
              </a:buClr>
            </a:pPr>
            <a:r>
              <a: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由多個</a:t>
            </a:r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Pycharm</a:t>
            </a:r>
            <a:r>
              <a: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專案使用</a:t>
            </a:r>
            <a:endParaRPr lang="en-US" altLang="zh-TW" sz="240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B5FD2577-6007-9B96-E207-D4ED04F5CA95}"/>
              </a:ext>
            </a:extLst>
          </p:cNvPr>
          <p:cNvGrpSpPr/>
          <p:nvPr/>
        </p:nvGrpSpPr>
        <p:grpSpPr>
          <a:xfrm>
            <a:off x="4295800" y="2120920"/>
            <a:ext cx="6998568" cy="4619351"/>
            <a:chOff x="4627452" y="2065298"/>
            <a:chExt cx="7013164" cy="4628985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EDA3F102-88A1-1464-53FA-34262565DDAD}"/>
                </a:ext>
              </a:extLst>
            </p:cNvPr>
            <p:cNvGrpSpPr/>
            <p:nvPr/>
          </p:nvGrpSpPr>
          <p:grpSpPr>
            <a:xfrm>
              <a:off x="4627452" y="4124544"/>
              <a:ext cx="1007138" cy="2064574"/>
              <a:chOff x="335360" y="3068959"/>
              <a:chExt cx="1156815" cy="2371403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8355DBC1-41F5-2453-E790-80B8847AD6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9571" t="8894" r="2160" b="59813"/>
              <a:stretch/>
            </p:blipFill>
            <p:spPr>
              <a:xfrm>
                <a:off x="335360" y="3068959"/>
                <a:ext cx="1156815" cy="2371403"/>
              </a:xfrm>
              <a:prstGeom prst="rect">
                <a:avLst/>
              </a:prstGeom>
            </p:spPr>
          </p:pic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5DD0E4E-81CF-BF82-75BF-4A728AB1494E}"/>
                  </a:ext>
                </a:extLst>
              </p:cNvPr>
              <p:cNvSpPr/>
              <p:nvPr/>
            </p:nvSpPr>
            <p:spPr>
              <a:xfrm>
                <a:off x="445715" y="4509120"/>
                <a:ext cx="936104" cy="21602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C3B7BD4D-E77E-D41C-4E88-CDA2CDFC72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697" t="9656" r="21060" b="-157"/>
            <a:stretch/>
          </p:blipFill>
          <p:spPr>
            <a:xfrm>
              <a:off x="5893768" y="2065298"/>
              <a:ext cx="5688632" cy="4628985"/>
            </a:xfrm>
            <a:prstGeom prst="rect">
              <a:avLst/>
            </a:prstGeom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F39DF6F8-C18A-7407-528C-B212C7E8BE9E}"/>
                </a:ext>
              </a:extLst>
            </p:cNvPr>
            <p:cNvSpPr txBox="1"/>
            <p:nvPr/>
          </p:nvSpPr>
          <p:spPr>
            <a:xfrm>
              <a:off x="7680178" y="5309810"/>
              <a:ext cx="395895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20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Arial" panose="020B0604020202020204" pitchFamily="34" charset="0"/>
                </a:rPr>
                <a:t>Package:</a:t>
              </a:r>
              <a:r>
                <a:rPr lang="zh-TW" altLang="en-US" sz="120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Arial" panose="020B0604020202020204" pitchFamily="34" charset="0"/>
                </a:rPr>
                <a:t>允許用戶在存儲庫中創建、發布、管理套件包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7763089-DD14-E8DF-BFCC-9F66BBDCD011}"/>
                </a:ext>
              </a:extLst>
            </p:cNvPr>
            <p:cNvSpPr/>
            <p:nvPr/>
          </p:nvSpPr>
          <p:spPr>
            <a:xfrm>
              <a:off x="7032104" y="5440362"/>
              <a:ext cx="576064" cy="2928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B465811-130A-22B9-4173-E99212B2B371}"/>
                </a:ext>
              </a:extLst>
            </p:cNvPr>
            <p:cNvSpPr/>
            <p:nvPr/>
          </p:nvSpPr>
          <p:spPr>
            <a:xfrm>
              <a:off x="7032104" y="5774428"/>
              <a:ext cx="576064" cy="2928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7E10BDC-A350-CEA2-4DA6-6BEC93E7F411}"/>
                </a:ext>
              </a:extLst>
            </p:cNvPr>
            <p:cNvSpPr/>
            <p:nvPr/>
          </p:nvSpPr>
          <p:spPr>
            <a:xfrm>
              <a:off x="7040088" y="6152234"/>
              <a:ext cx="576064" cy="2928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3D9A578E-99D3-F491-1198-391CA93E865D}"/>
                </a:ext>
              </a:extLst>
            </p:cNvPr>
            <p:cNvSpPr/>
            <p:nvPr/>
          </p:nvSpPr>
          <p:spPr>
            <a:xfrm>
              <a:off x="7040088" y="6486300"/>
              <a:ext cx="576064" cy="20798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86E4210B-B829-51E5-D369-AED2D585BCB5}"/>
                </a:ext>
              </a:extLst>
            </p:cNvPr>
            <p:cNvSpPr txBox="1"/>
            <p:nvPr/>
          </p:nvSpPr>
          <p:spPr>
            <a:xfrm>
              <a:off x="7681658" y="5668445"/>
              <a:ext cx="395895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20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Arial" panose="020B0604020202020204" pitchFamily="34" charset="0"/>
                </a:rPr>
                <a:t>Repository:</a:t>
              </a:r>
              <a:r>
                <a:rPr lang="zh-TW" altLang="en-US" sz="120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Arial" panose="020B0604020202020204" pitchFamily="34" charset="0"/>
                </a:rPr>
                <a:t>用戶可以對儲存庫進行</a:t>
              </a:r>
              <a:r>
                <a:rPr lang="en-US" altLang="zh-TW" sz="120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Arial" panose="020B0604020202020204" pitchFamily="34" charset="0"/>
                </a:rPr>
                <a:t>clone</a:t>
              </a:r>
              <a:r>
                <a:rPr lang="zh-TW" altLang="en-US" sz="120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Arial" panose="020B0604020202020204" pitchFamily="34" charset="0"/>
                </a:rPr>
                <a:t>、</a:t>
              </a:r>
              <a:r>
                <a:rPr lang="en-US" altLang="zh-TW" sz="120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Arial" panose="020B0604020202020204" pitchFamily="34" charset="0"/>
                </a:rPr>
                <a:t>push</a:t>
              </a:r>
              <a:r>
                <a:rPr lang="zh-TW" altLang="en-US" sz="120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Arial" panose="020B0604020202020204" pitchFamily="34" charset="0"/>
                </a:rPr>
                <a:t>、</a:t>
              </a:r>
              <a:r>
                <a:rPr lang="en-US" altLang="zh-TW" sz="120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Arial" panose="020B0604020202020204" pitchFamily="34" charset="0"/>
                </a:rPr>
                <a:t>fetch</a:t>
              </a:r>
              <a:endParaRPr lang="zh-TW" altLang="en-US" sz="120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052A745E-EAC3-2056-BD0C-DFE7674E1F79}"/>
                </a:ext>
              </a:extLst>
            </p:cNvPr>
            <p:cNvSpPr txBox="1"/>
            <p:nvPr/>
          </p:nvSpPr>
          <p:spPr>
            <a:xfrm>
              <a:off x="7674450" y="5999135"/>
              <a:ext cx="390795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20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Arial" panose="020B0604020202020204" pitchFamily="34" charset="0"/>
                </a:rPr>
                <a:t>User:</a:t>
              </a:r>
              <a:r>
                <a:rPr lang="zh-TW" altLang="en-US" sz="120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Arial" panose="020B0604020202020204" pitchFamily="34" charset="0"/>
                </a:rPr>
                <a:t>允許用戶執行更改個人設置、管理個人儲存庫</a:t>
              </a:r>
              <a:endParaRPr lang="en-US" altLang="zh-TW" sz="120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B6E5D38-32BC-DCC3-86FC-E05013350A20}"/>
                </a:ext>
              </a:extLst>
            </p:cNvPr>
            <p:cNvSpPr/>
            <p:nvPr/>
          </p:nvSpPr>
          <p:spPr>
            <a:xfrm>
              <a:off x="7032104" y="2677000"/>
              <a:ext cx="432048" cy="31995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A3281468-2723-6336-E876-85210C3C40B5}"/>
                </a:ext>
              </a:extLst>
            </p:cNvPr>
            <p:cNvSpPr txBox="1"/>
            <p:nvPr/>
          </p:nvSpPr>
          <p:spPr>
            <a:xfrm>
              <a:off x="7608168" y="2538500"/>
              <a:ext cx="99432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120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Arial" panose="020B0604020202020204" pitchFamily="34" charset="0"/>
                </a:rPr>
                <a:t>名稱都可以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8619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8E7D2-508D-140F-9953-705A61996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8433DD-C6B9-4DB4-620C-1B8F722DA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Pycharm</a:t>
            </a:r>
            <a:r>
              <a:rPr lang="zh-TW" altLang="en-US"/>
              <a:t>與</a:t>
            </a:r>
            <a:r>
              <a:rPr lang="en-US" altLang="zh-TW"/>
              <a:t>Gitea</a:t>
            </a:r>
            <a:r>
              <a:rPr lang="zh-TW" altLang="en-US"/>
              <a:t>帳戶連接</a:t>
            </a:r>
            <a:r>
              <a:rPr lang="en-US" altLang="zh-TW"/>
              <a:t>-2</a:t>
            </a:r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082848B-4EA9-86CB-3A25-B0A68DF150FA}"/>
              </a:ext>
            </a:extLst>
          </p:cNvPr>
          <p:cNvSpPr txBox="1"/>
          <p:nvPr/>
        </p:nvSpPr>
        <p:spPr>
          <a:xfrm>
            <a:off x="5159896" y="260648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0" i="0">
                <a:solidFill>
                  <a:srgbClr val="276F86"/>
                </a:solidFill>
                <a:effectLst/>
                <a:latin typeface="system-ui-zh-tw"/>
              </a:rPr>
              <a:t>token:e258a7769839262acc89f2f962c6dee9c24dd989</a:t>
            </a:r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789BC91-AFFA-2DFC-562E-26EE238E13EC}"/>
              </a:ext>
            </a:extLst>
          </p:cNvPr>
          <p:cNvSpPr txBox="1"/>
          <p:nvPr/>
        </p:nvSpPr>
        <p:spPr>
          <a:xfrm>
            <a:off x="609600" y="1417638"/>
            <a:ext cx="10807083" cy="11324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000"/>
              </a:spcBef>
              <a:buClr>
                <a:srgbClr val="92D050"/>
              </a:buClr>
              <a:buFont typeface="Wingdings" panose="05000000000000000000" pitchFamily="2" charset="2"/>
              <a:buChar char="n"/>
            </a:pPr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token</a:t>
            </a:r>
            <a:r>
              <a: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設定完成，</a:t>
            </a:r>
            <a:r>
              <a:rPr lang="en-US" altLang="zh-TW" sz="24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token</a:t>
            </a:r>
            <a:r>
              <a:rPr lang="zh-TW" altLang="en-US" sz="24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要記得儲存起來，</a:t>
            </a:r>
            <a:r>
              <a:rPr lang="en-US" altLang="zh-TW" sz="24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Pycharm</a:t>
            </a:r>
            <a:r>
              <a:rPr lang="zh-TW" altLang="en-US" sz="24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在開任何新專案時需要此</a:t>
            </a:r>
            <a:r>
              <a:rPr lang="en-US" altLang="zh-TW" sz="24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token</a:t>
            </a:r>
            <a:r>
              <a:rPr lang="zh-TW" altLang="en-US" sz="24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才能建立</a:t>
            </a:r>
            <a:r>
              <a:rPr lang="en-US" altLang="zh-TW" sz="24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git</a:t>
            </a: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B49CA41D-6E18-98FA-B7ED-171F3C55DAB1}"/>
              </a:ext>
            </a:extLst>
          </p:cNvPr>
          <p:cNvGrpSpPr/>
          <p:nvPr/>
        </p:nvGrpSpPr>
        <p:grpSpPr>
          <a:xfrm>
            <a:off x="4362520" y="2348880"/>
            <a:ext cx="5681295" cy="4104456"/>
            <a:chOff x="5407225" y="2833490"/>
            <a:chExt cx="4649215" cy="3358829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A9D892-4391-9306-1043-A994A1A82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379" t="13534" r="21010" b="3390"/>
            <a:stretch/>
          </p:blipFill>
          <p:spPr>
            <a:xfrm>
              <a:off x="5407225" y="2833490"/>
              <a:ext cx="4524138" cy="3358829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D97D007-A9D7-9F1F-A2BC-F5D8DB4AF42F}"/>
                </a:ext>
              </a:extLst>
            </p:cNvPr>
            <p:cNvSpPr/>
            <p:nvPr/>
          </p:nvSpPr>
          <p:spPr>
            <a:xfrm>
              <a:off x="6312024" y="2917464"/>
              <a:ext cx="3744416" cy="100271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69790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92BB5-31B0-799A-3ED0-307E9BB9D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8BAF831D-87AA-792B-903A-7FC92D11F5B8}"/>
              </a:ext>
            </a:extLst>
          </p:cNvPr>
          <p:cNvSpPr txBox="1"/>
          <p:nvPr/>
        </p:nvSpPr>
        <p:spPr>
          <a:xfrm>
            <a:off x="609600" y="1417638"/>
            <a:ext cx="10807083" cy="5784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000"/>
              </a:spcBef>
              <a:buClr>
                <a:srgbClr val="92D050"/>
              </a:buClr>
              <a:buFont typeface="Wingdings" panose="05000000000000000000" pitchFamily="2" charset="2"/>
              <a:buChar char="n"/>
            </a:pPr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Pycharm</a:t>
            </a:r>
            <a:r>
              <a: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隨便建一個空白專案，</a:t>
            </a:r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File→Settings</a:t>
            </a:r>
            <a:r>
              <a: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→</a:t>
            </a:r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Plugins</a:t>
            </a:r>
            <a:r>
              <a: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→搜尋</a:t>
            </a:r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Gitea</a:t>
            </a:r>
            <a:r>
              <a: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安裝</a:t>
            </a:r>
            <a:endParaRPr lang="en-US" altLang="zh-TW" sz="240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C831C010-C144-B43C-7A4F-CD6C294BC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14375"/>
            <a:ext cx="10972800" cy="703263"/>
          </a:xfrm>
        </p:spPr>
        <p:txBody>
          <a:bodyPr/>
          <a:lstStyle/>
          <a:p>
            <a:r>
              <a:rPr lang="en-US" altLang="zh-TW"/>
              <a:t>Pycharm</a:t>
            </a:r>
            <a:r>
              <a:rPr lang="zh-TW" altLang="en-US"/>
              <a:t>與</a:t>
            </a:r>
            <a:r>
              <a:rPr lang="en-US" altLang="zh-TW"/>
              <a:t>Gitea</a:t>
            </a:r>
            <a:r>
              <a:rPr lang="zh-TW" altLang="en-US"/>
              <a:t>帳戶連接</a:t>
            </a:r>
            <a:r>
              <a:rPr lang="en-US" altLang="zh-TW"/>
              <a:t>-3</a:t>
            </a:r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022CC00-A0CC-DF0E-B810-DA2079E95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2204864"/>
            <a:ext cx="6048672" cy="437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72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E37B5-C282-9343-99F0-5FB59478C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82BFBF27-46A7-1B41-DA86-320F5E21CA22}"/>
              </a:ext>
            </a:extLst>
          </p:cNvPr>
          <p:cNvSpPr txBox="1"/>
          <p:nvPr/>
        </p:nvSpPr>
        <p:spPr>
          <a:xfrm>
            <a:off x="609600" y="1417638"/>
            <a:ext cx="10807083" cy="12607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000"/>
              </a:spcBef>
              <a:buClr>
                <a:srgbClr val="92D050"/>
              </a:buClr>
              <a:buFont typeface="Wingdings" panose="05000000000000000000" pitchFamily="2" charset="2"/>
              <a:buChar char="n"/>
            </a:pPr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Pycharm</a:t>
            </a:r>
            <a:r>
              <a: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端連線</a:t>
            </a:r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Gitea</a:t>
            </a:r>
            <a:r>
              <a: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帳戶</a:t>
            </a:r>
            <a:endParaRPr lang="en-US" altLang="zh-TW" sz="240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Clr>
                <a:srgbClr val="92D050"/>
              </a:buClr>
              <a:buFont typeface="Wingdings" panose="05000000000000000000" pitchFamily="2" charset="2"/>
              <a:buChar char="n"/>
            </a:pPr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File→Settings</a:t>
            </a:r>
            <a:r>
              <a: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→</a:t>
            </a:r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Version Control</a:t>
            </a:r>
            <a:r>
              <a: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→</a:t>
            </a:r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Gitea</a:t>
            </a:r>
            <a:r>
              <a: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→</a:t>
            </a:r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Add Gitea account</a:t>
            </a: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792299C7-66DA-7CE5-A32A-8E15A2EC9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14375"/>
            <a:ext cx="10972800" cy="703263"/>
          </a:xfrm>
        </p:spPr>
        <p:txBody>
          <a:bodyPr/>
          <a:lstStyle/>
          <a:p>
            <a:r>
              <a:rPr lang="en-US" altLang="zh-TW"/>
              <a:t>Pycharm</a:t>
            </a:r>
            <a:r>
              <a:rPr lang="zh-TW" altLang="en-US"/>
              <a:t>與</a:t>
            </a:r>
            <a:r>
              <a:rPr lang="en-US" altLang="zh-TW"/>
              <a:t>Gitea</a:t>
            </a:r>
            <a:r>
              <a:rPr lang="zh-TW" altLang="en-US"/>
              <a:t>帳戶連接</a:t>
            </a:r>
            <a:r>
              <a:rPr lang="en-US" altLang="zh-TW"/>
              <a:t>-4</a:t>
            </a:r>
            <a:endParaRPr lang="zh-TW" altLang="en-US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E8A75FF7-F19A-8555-534F-446F361B07D9}"/>
              </a:ext>
            </a:extLst>
          </p:cNvPr>
          <p:cNvGrpSpPr/>
          <p:nvPr/>
        </p:nvGrpSpPr>
        <p:grpSpPr>
          <a:xfrm>
            <a:off x="263352" y="2930459"/>
            <a:ext cx="4243047" cy="3024336"/>
            <a:chOff x="443815" y="2204864"/>
            <a:chExt cx="6034913" cy="4301533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872B5082-DD85-B690-95B8-16D27FDF0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3815" y="2204864"/>
              <a:ext cx="6034913" cy="4301533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0AD8373-3B68-9977-0874-33AA7453F3C2}"/>
                </a:ext>
              </a:extLst>
            </p:cNvPr>
            <p:cNvSpPr/>
            <p:nvPr/>
          </p:nvSpPr>
          <p:spPr>
            <a:xfrm>
              <a:off x="2351584" y="2783356"/>
              <a:ext cx="1008112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E6DB8253-D969-1F14-2A30-C05361F4DD17}"/>
              </a:ext>
            </a:extLst>
          </p:cNvPr>
          <p:cNvGrpSpPr/>
          <p:nvPr/>
        </p:nvGrpSpPr>
        <p:grpSpPr>
          <a:xfrm>
            <a:off x="8936448" y="2772211"/>
            <a:ext cx="2493516" cy="703262"/>
            <a:chOff x="9552384" y="1024969"/>
            <a:chExt cx="1864299" cy="525800"/>
          </a:xfrm>
        </p:grpSpPr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8FC76529-9152-197B-2B11-8B5EAE25B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193" t="14841" r="34278" b="73950"/>
            <a:stretch/>
          </p:blipFill>
          <p:spPr>
            <a:xfrm>
              <a:off x="9552384" y="1024969"/>
              <a:ext cx="1864299" cy="525800"/>
            </a:xfrm>
            <a:prstGeom prst="rect">
              <a:avLst/>
            </a:prstGeom>
          </p:spPr>
        </p:pic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9F9A7368-4738-2FC3-DB35-8D3F49DFEF3B}"/>
                </a:ext>
              </a:extLst>
            </p:cNvPr>
            <p:cNvSpPr/>
            <p:nvPr/>
          </p:nvSpPr>
          <p:spPr>
            <a:xfrm>
              <a:off x="9806907" y="1291735"/>
              <a:ext cx="1368151" cy="22153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75" name="群組 74">
            <a:extLst>
              <a:ext uri="{FF2B5EF4-FFF2-40B4-BE49-F238E27FC236}">
                <a16:creationId xmlns:a16="http://schemas.microsoft.com/office/drawing/2014/main" id="{D98FD19B-D6CB-8CFD-AFFA-16DC5B183471}"/>
              </a:ext>
            </a:extLst>
          </p:cNvPr>
          <p:cNvGrpSpPr/>
          <p:nvPr/>
        </p:nvGrpSpPr>
        <p:grpSpPr>
          <a:xfrm>
            <a:off x="6889925" y="3888262"/>
            <a:ext cx="3035924" cy="1060896"/>
            <a:chOff x="8860594" y="4301446"/>
            <a:chExt cx="3035924" cy="1060896"/>
          </a:xfrm>
        </p:grpSpPr>
        <p:pic>
          <p:nvPicPr>
            <p:cNvPr id="62" name="圖片 61">
              <a:extLst>
                <a:ext uri="{FF2B5EF4-FFF2-40B4-BE49-F238E27FC236}">
                  <a16:creationId xmlns:a16="http://schemas.microsoft.com/office/drawing/2014/main" id="{513F299A-20E9-0BA1-7049-56453EA48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60594" y="4301446"/>
              <a:ext cx="3035924" cy="1060896"/>
            </a:xfrm>
            <a:prstGeom prst="rect">
              <a:avLst/>
            </a:prstGeom>
          </p:spPr>
        </p:pic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5A951335-A27B-A549-1A06-0832FEE2BE89}"/>
                </a:ext>
              </a:extLst>
            </p:cNvPr>
            <p:cNvGrpSpPr/>
            <p:nvPr/>
          </p:nvGrpSpPr>
          <p:grpSpPr>
            <a:xfrm>
              <a:off x="9227132" y="4488233"/>
              <a:ext cx="2171554" cy="854118"/>
              <a:chOff x="9492122" y="4619431"/>
              <a:chExt cx="2600189" cy="1022709"/>
            </a:xfrm>
          </p:grpSpPr>
          <p:grpSp>
            <p:nvGrpSpPr>
              <p:cNvPr id="42" name="群組 41">
                <a:extLst>
                  <a:ext uri="{FF2B5EF4-FFF2-40B4-BE49-F238E27FC236}">
                    <a16:creationId xmlns:a16="http://schemas.microsoft.com/office/drawing/2014/main" id="{61DBD161-3A90-85D6-E92B-5202E985B6DE}"/>
                  </a:ext>
                </a:extLst>
              </p:cNvPr>
              <p:cNvGrpSpPr/>
              <p:nvPr/>
            </p:nvGrpSpPr>
            <p:grpSpPr>
              <a:xfrm>
                <a:off x="9492122" y="4619431"/>
                <a:ext cx="2286320" cy="434385"/>
                <a:chOff x="9492122" y="5264065"/>
                <a:chExt cx="2286320" cy="434385"/>
              </a:xfrm>
            </p:grpSpPr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93119412-D195-F9ED-DFE0-A562B8373A92}"/>
                    </a:ext>
                  </a:extLst>
                </p:cNvPr>
                <p:cNvSpPr/>
                <p:nvPr/>
              </p:nvSpPr>
              <p:spPr>
                <a:xfrm>
                  <a:off x="9492122" y="5264065"/>
                  <a:ext cx="1510328" cy="195455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A3A9719F-FC99-9CCB-4954-40174D9B7115}"/>
                    </a:ext>
                  </a:extLst>
                </p:cNvPr>
                <p:cNvSpPr/>
                <p:nvPr/>
              </p:nvSpPr>
              <p:spPr>
                <a:xfrm>
                  <a:off x="9492122" y="5502993"/>
                  <a:ext cx="2286320" cy="195457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</p:grp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102397BF-5909-5DE7-6929-35D4848C328A}"/>
                  </a:ext>
                </a:extLst>
              </p:cNvPr>
              <p:cNvSpPr/>
              <p:nvPr/>
            </p:nvSpPr>
            <p:spPr>
              <a:xfrm>
                <a:off x="11379533" y="5408144"/>
                <a:ext cx="712778" cy="23399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E8BFBDC8-EDE0-C404-3B47-15C11CFB57C4}"/>
              </a:ext>
            </a:extLst>
          </p:cNvPr>
          <p:cNvSpPr txBox="1"/>
          <p:nvPr/>
        </p:nvSpPr>
        <p:spPr>
          <a:xfrm>
            <a:off x="5120871" y="4562486"/>
            <a:ext cx="879310" cy="2764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20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token</a:t>
            </a:r>
            <a:r>
              <a:rPr lang="zh-TW" altLang="en-US" sz="120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複製</a:t>
            </a: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08FE16F3-F8CE-2761-4440-9B911A7DDBFE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8858244" y="3425323"/>
            <a:ext cx="1333588" cy="8492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4555D31C-FB28-C7BB-E3DD-0308BAD85F56}"/>
              </a:ext>
            </a:extLst>
          </p:cNvPr>
          <p:cNvGrpSpPr/>
          <p:nvPr/>
        </p:nvGrpSpPr>
        <p:grpSpPr>
          <a:xfrm>
            <a:off x="7347707" y="5335486"/>
            <a:ext cx="3565341" cy="1017498"/>
            <a:chOff x="7697705" y="5660943"/>
            <a:chExt cx="3565341" cy="1017498"/>
          </a:xfrm>
        </p:grpSpPr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23418676-9B97-0DC7-4BC3-30EBCA5C0B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290" b="72489"/>
            <a:stretch/>
          </p:blipFill>
          <p:spPr>
            <a:xfrm>
              <a:off x="7697705" y="5660943"/>
              <a:ext cx="3565341" cy="1017498"/>
            </a:xfrm>
            <a:prstGeom prst="rect">
              <a:avLst/>
            </a:prstGeom>
          </p:spPr>
        </p:pic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8E545AAC-DC46-5138-CE18-8A94806A20E2}"/>
                </a:ext>
              </a:extLst>
            </p:cNvPr>
            <p:cNvSpPr txBox="1"/>
            <p:nvPr/>
          </p:nvSpPr>
          <p:spPr>
            <a:xfrm>
              <a:off x="8908321" y="6137805"/>
              <a:ext cx="528830" cy="2764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120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Arial" panose="020B0604020202020204" pitchFamily="34" charset="0"/>
                </a:rPr>
                <a:t>完成</a:t>
              </a: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D9A1AAC8-4B83-8479-409B-9829E0F45BF1}"/>
                </a:ext>
              </a:extLst>
            </p:cNvPr>
            <p:cNvSpPr/>
            <p:nvPr/>
          </p:nvSpPr>
          <p:spPr>
            <a:xfrm>
              <a:off x="7721493" y="6187926"/>
              <a:ext cx="1133352" cy="27642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pic>
        <p:nvPicPr>
          <p:cNvPr id="69" name="圖片 68">
            <a:extLst>
              <a:ext uri="{FF2B5EF4-FFF2-40B4-BE49-F238E27FC236}">
                <a16:creationId xmlns:a16="http://schemas.microsoft.com/office/drawing/2014/main" id="{2CE2EC8A-E7A9-ECFE-4318-312E26400C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8981" t="8895" b="59813"/>
          <a:stretch/>
        </p:blipFill>
        <p:spPr>
          <a:xfrm>
            <a:off x="4633709" y="2785232"/>
            <a:ext cx="1343472" cy="2066553"/>
          </a:xfrm>
          <a:prstGeom prst="rect">
            <a:avLst/>
          </a:prstGeom>
        </p:spPr>
      </p:pic>
      <p:sp>
        <p:nvSpPr>
          <p:cNvPr id="71" name="矩形 70">
            <a:extLst>
              <a:ext uri="{FF2B5EF4-FFF2-40B4-BE49-F238E27FC236}">
                <a16:creationId xmlns:a16="http://schemas.microsoft.com/office/drawing/2014/main" id="{F852B23B-D973-6DBC-BB93-005ABF8196B9}"/>
              </a:ext>
            </a:extLst>
          </p:cNvPr>
          <p:cNvSpPr/>
          <p:nvPr/>
        </p:nvSpPr>
        <p:spPr>
          <a:xfrm>
            <a:off x="4846671" y="3390838"/>
            <a:ext cx="673266" cy="2002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3" name="圖片 72">
            <a:extLst>
              <a:ext uri="{FF2B5EF4-FFF2-40B4-BE49-F238E27FC236}">
                <a16:creationId xmlns:a16="http://schemas.microsoft.com/office/drawing/2014/main" id="{B175704C-0288-7D6D-C4C0-632F193F021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7759" b="85982"/>
          <a:stretch/>
        </p:blipFill>
        <p:spPr>
          <a:xfrm>
            <a:off x="6170780" y="2829395"/>
            <a:ext cx="2711624" cy="925736"/>
          </a:xfrm>
          <a:prstGeom prst="rect">
            <a:avLst/>
          </a:prstGeom>
        </p:spPr>
      </p:pic>
      <p:sp>
        <p:nvSpPr>
          <p:cNvPr id="74" name="矩形 73">
            <a:extLst>
              <a:ext uri="{FF2B5EF4-FFF2-40B4-BE49-F238E27FC236}">
                <a16:creationId xmlns:a16="http://schemas.microsoft.com/office/drawing/2014/main" id="{BC8047F0-FE8D-8244-C337-2603FB3F649E}"/>
              </a:ext>
            </a:extLst>
          </p:cNvPr>
          <p:cNvSpPr/>
          <p:nvPr/>
        </p:nvSpPr>
        <p:spPr>
          <a:xfrm>
            <a:off x="7422482" y="3038386"/>
            <a:ext cx="1399465" cy="2465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A3B65C31-D277-2562-C87B-F83F9A1A4F1D}"/>
              </a:ext>
            </a:extLst>
          </p:cNvPr>
          <p:cNvCxnSpPr>
            <a:cxnSpLocks/>
          </p:cNvCxnSpPr>
          <p:nvPr/>
        </p:nvCxnSpPr>
        <p:spPr>
          <a:xfrm>
            <a:off x="8227595" y="3284983"/>
            <a:ext cx="0" cy="7900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2A9C823E-A22A-EDBF-CE79-047876ED19A4}"/>
              </a:ext>
            </a:extLst>
          </p:cNvPr>
          <p:cNvCxnSpPr>
            <a:cxnSpLocks/>
          </p:cNvCxnSpPr>
          <p:nvPr/>
        </p:nvCxnSpPr>
        <p:spPr>
          <a:xfrm>
            <a:off x="8122214" y="5085184"/>
            <a:ext cx="0" cy="7271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987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7DE20-81B2-BB4E-953D-867C1F489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7DCBBECF-7849-7E45-40F0-8117A8526CAF}"/>
              </a:ext>
            </a:extLst>
          </p:cNvPr>
          <p:cNvSpPr txBox="1"/>
          <p:nvPr/>
        </p:nvSpPr>
        <p:spPr>
          <a:xfrm>
            <a:off x="609600" y="1417638"/>
            <a:ext cx="10807083" cy="5784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000"/>
              </a:spcBef>
              <a:buClr>
                <a:srgbClr val="92D050"/>
              </a:buClr>
              <a:buFont typeface="Wingdings" panose="05000000000000000000" pitchFamily="2" charset="2"/>
              <a:buChar char="n"/>
            </a:pPr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Pycharm</a:t>
            </a:r>
            <a:r>
              <a: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專案本身連接儲存庫，這邊為了和</a:t>
            </a:r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vs</a:t>
            </a:r>
            <a:r>
              <a: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分開儲存庫，額外再建一個</a:t>
            </a:r>
            <a:endParaRPr lang="en-US" altLang="zh-TW" sz="240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5C8027F5-5A76-0649-18E1-77BB937A3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14375"/>
            <a:ext cx="10972800" cy="703263"/>
          </a:xfrm>
        </p:spPr>
        <p:txBody>
          <a:bodyPr/>
          <a:lstStyle/>
          <a:p>
            <a:r>
              <a:rPr lang="en-US" altLang="zh-TW"/>
              <a:t>Pycharm</a:t>
            </a:r>
            <a:r>
              <a:rPr lang="zh-TW" altLang="en-US"/>
              <a:t>與</a:t>
            </a:r>
            <a:r>
              <a:rPr lang="en-US" altLang="zh-TW"/>
              <a:t>Gitea</a:t>
            </a:r>
            <a:r>
              <a:rPr lang="zh-TW" altLang="en-US"/>
              <a:t>儲存庫連接</a:t>
            </a:r>
          </a:p>
        </p:txBody>
      </p: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4B123658-4576-0D93-991F-9AA61660421E}"/>
              </a:ext>
            </a:extLst>
          </p:cNvPr>
          <p:cNvGrpSpPr/>
          <p:nvPr/>
        </p:nvGrpSpPr>
        <p:grpSpPr>
          <a:xfrm>
            <a:off x="136647" y="2109141"/>
            <a:ext cx="3126687" cy="1417073"/>
            <a:chOff x="161001" y="2935319"/>
            <a:chExt cx="3631381" cy="1645810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BC265295-F03E-2AE7-1FD6-F7BA75EB551F}"/>
                </a:ext>
              </a:extLst>
            </p:cNvPr>
            <p:cNvGrpSpPr/>
            <p:nvPr/>
          </p:nvGrpSpPr>
          <p:grpSpPr>
            <a:xfrm>
              <a:off x="161001" y="2935319"/>
              <a:ext cx="3631381" cy="1645810"/>
              <a:chOff x="335361" y="3212975"/>
              <a:chExt cx="4436650" cy="2010773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EE00A33C-B36C-98E2-D3CC-091BE68CA9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81756" b="74275"/>
              <a:stretch/>
            </p:blipFill>
            <p:spPr>
              <a:xfrm>
                <a:off x="335361" y="3212975"/>
                <a:ext cx="4436650" cy="2010773"/>
              </a:xfrm>
              <a:prstGeom prst="rect">
                <a:avLst/>
              </a:prstGeom>
            </p:spPr>
          </p:pic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D2211B3-FC0E-7BC5-0CAF-9772243D0D6D}"/>
                  </a:ext>
                </a:extLst>
              </p:cNvPr>
              <p:cNvSpPr/>
              <p:nvPr/>
            </p:nvSpPr>
            <p:spPr>
              <a:xfrm>
                <a:off x="3071664" y="3384497"/>
                <a:ext cx="1440160" cy="18852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3AC1A007-0120-E1DB-4C14-E8926A584EA9}"/>
                </a:ext>
              </a:extLst>
            </p:cNvPr>
            <p:cNvSpPr txBox="1"/>
            <p:nvPr/>
          </p:nvSpPr>
          <p:spPr>
            <a:xfrm>
              <a:off x="2043677" y="3075709"/>
              <a:ext cx="28803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20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Arial" panose="020B0604020202020204" pitchFamily="34" charset="0"/>
                </a:rPr>
                <a:t>1.</a:t>
              </a:r>
              <a:endParaRPr lang="zh-TW" altLang="en-US" sz="120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098DC28A-8449-62EB-751E-EC24D3E0AC4F}"/>
              </a:ext>
            </a:extLst>
          </p:cNvPr>
          <p:cNvGrpSpPr/>
          <p:nvPr/>
        </p:nvGrpSpPr>
        <p:grpSpPr>
          <a:xfrm>
            <a:off x="127275" y="3557431"/>
            <a:ext cx="3105731" cy="1043997"/>
            <a:chOff x="119336" y="4721519"/>
            <a:chExt cx="3391169" cy="1085641"/>
          </a:xfrm>
        </p:grpSpPr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0D08E023-959F-290F-E010-274AED498004}"/>
                </a:ext>
              </a:extLst>
            </p:cNvPr>
            <p:cNvGrpSpPr/>
            <p:nvPr/>
          </p:nvGrpSpPr>
          <p:grpSpPr>
            <a:xfrm>
              <a:off x="119336" y="4721519"/>
              <a:ext cx="3391169" cy="1085641"/>
              <a:chOff x="738131" y="5385909"/>
              <a:chExt cx="3631109" cy="1162455"/>
            </a:xfrm>
          </p:grpSpPr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49EFE59C-1C07-3212-6E62-5750B60E66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8131" y="5385909"/>
                <a:ext cx="3631109" cy="1162455"/>
              </a:xfrm>
              <a:prstGeom prst="rect">
                <a:avLst/>
              </a:prstGeom>
            </p:spPr>
          </p:pic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DB0365F-5EF3-A5FE-BB1A-03BCF68AA264}"/>
                  </a:ext>
                </a:extLst>
              </p:cNvPr>
              <p:cNvSpPr/>
              <p:nvPr/>
            </p:nvSpPr>
            <p:spPr>
              <a:xfrm>
                <a:off x="2999656" y="6237312"/>
                <a:ext cx="615368" cy="25526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D1E8839-CFEE-3229-3994-3219C134944B}"/>
                </a:ext>
              </a:extLst>
            </p:cNvPr>
            <p:cNvSpPr txBox="1"/>
            <p:nvPr/>
          </p:nvSpPr>
          <p:spPr>
            <a:xfrm>
              <a:off x="1882596" y="5502433"/>
              <a:ext cx="28803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20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Arial" panose="020B0604020202020204" pitchFamily="34" charset="0"/>
                </a:rPr>
                <a:t>2.</a:t>
              </a:r>
              <a:endParaRPr lang="zh-TW" altLang="en-US" sz="120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3DD701EC-5B1C-DE10-3BFB-6FE1B30F5955}"/>
              </a:ext>
            </a:extLst>
          </p:cNvPr>
          <p:cNvGrpSpPr/>
          <p:nvPr/>
        </p:nvGrpSpPr>
        <p:grpSpPr>
          <a:xfrm>
            <a:off x="88887" y="4632645"/>
            <a:ext cx="3182505" cy="2148215"/>
            <a:chOff x="3968193" y="2678368"/>
            <a:chExt cx="3524600" cy="2448272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0708823C-E258-883D-3B21-693571250E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7718" b="58702"/>
            <a:stretch/>
          </p:blipFill>
          <p:spPr>
            <a:xfrm>
              <a:off x="3968193" y="2678368"/>
              <a:ext cx="3524600" cy="2448272"/>
            </a:xfrm>
            <a:prstGeom prst="rect">
              <a:avLst/>
            </a:prstGeom>
          </p:spPr>
        </p:pic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7E438A4D-7126-A52A-C3F1-017638EB29B3}"/>
                </a:ext>
              </a:extLst>
            </p:cNvPr>
            <p:cNvSpPr txBox="1"/>
            <p:nvPr/>
          </p:nvSpPr>
          <p:spPr>
            <a:xfrm>
              <a:off x="5665633" y="4581129"/>
              <a:ext cx="28803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20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Arial" panose="020B0604020202020204" pitchFamily="34" charset="0"/>
                </a:rPr>
                <a:t>3.</a:t>
              </a:r>
              <a:endParaRPr lang="zh-TW" altLang="en-US" sz="120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2C645824-AD42-DE88-98BA-9BA6C9AD7066}"/>
                </a:ext>
              </a:extLst>
            </p:cNvPr>
            <p:cNvSpPr/>
            <p:nvPr/>
          </p:nvSpPr>
          <p:spPr>
            <a:xfrm>
              <a:off x="6010117" y="4644367"/>
              <a:ext cx="1310019" cy="22479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22A24BFE-3447-89DE-DDAC-0EF5AEB1C95F}"/>
              </a:ext>
            </a:extLst>
          </p:cNvPr>
          <p:cNvGrpSpPr/>
          <p:nvPr/>
        </p:nvGrpSpPr>
        <p:grpSpPr>
          <a:xfrm>
            <a:off x="3469087" y="2327380"/>
            <a:ext cx="2689758" cy="1531835"/>
            <a:chOff x="4151784" y="5189609"/>
            <a:chExt cx="2689758" cy="1531835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C8992B45-2FAC-736B-B9A9-73D22F4BF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51784" y="5189609"/>
              <a:ext cx="2689758" cy="1531835"/>
            </a:xfrm>
            <a:prstGeom prst="rect">
              <a:avLst/>
            </a:prstGeom>
          </p:spPr>
        </p:pic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780526CA-FED1-8BEB-679D-EEADF24597C9}"/>
                </a:ext>
              </a:extLst>
            </p:cNvPr>
            <p:cNvSpPr/>
            <p:nvPr/>
          </p:nvSpPr>
          <p:spPr>
            <a:xfrm>
              <a:off x="4213485" y="5442681"/>
              <a:ext cx="226332" cy="21856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CA168CD8-1459-A3E9-EEAA-E6F54C39CC92}"/>
                </a:ext>
              </a:extLst>
            </p:cNvPr>
            <p:cNvSpPr txBox="1"/>
            <p:nvPr/>
          </p:nvSpPr>
          <p:spPr>
            <a:xfrm>
              <a:off x="4213485" y="5721730"/>
              <a:ext cx="28803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20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Arial" panose="020B0604020202020204" pitchFamily="34" charset="0"/>
                </a:rPr>
                <a:t>4.</a:t>
              </a:r>
              <a:endParaRPr lang="zh-TW" altLang="en-US" sz="120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BC336EF2-3885-D54C-C310-C2F5896C4F08}"/>
              </a:ext>
            </a:extLst>
          </p:cNvPr>
          <p:cNvGrpSpPr/>
          <p:nvPr/>
        </p:nvGrpSpPr>
        <p:grpSpPr>
          <a:xfrm>
            <a:off x="3468650" y="3956803"/>
            <a:ext cx="3206934" cy="1336014"/>
            <a:chOff x="7718679" y="2814612"/>
            <a:chExt cx="3506375" cy="1346448"/>
          </a:xfrm>
        </p:grpSpPr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2DB8DE1A-D360-4ACA-80D1-8B084771D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18679" y="2814612"/>
              <a:ext cx="3506375" cy="1346448"/>
            </a:xfrm>
            <a:prstGeom prst="rect">
              <a:avLst/>
            </a:prstGeom>
          </p:spPr>
        </p:pic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E5AA083C-A7C8-6D96-2FDF-958F3FEFD96D}"/>
                </a:ext>
              </a:extLst>
            </p:cNvPr>
            <p:cNvSpPr/>
            <p:nvPr/>
          </p:nvSpPr>
          <p:spPr>
            <a:xfrm>
              <a:off x="8184232" y="3483783"/>
              <a:ext cx="2880320" cy="21856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F2F8C074-59CC-14BD-FF79-8A0A8728A4A5}"/>
                </a:ext>
              </a:extLst>
            </p:cNvPr>
            <p:cNvSpPr txBox="1"/>
            <p:nvPr/>
          </p:nvSpPr>
          <p:spPr>
            <a:xfrm>
              <a:off x="7952345" y="3793206"/>
              <a:ext cx="28803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20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Arial" panose="020B0604020202020204" pitchFamily="34" charset="0"/>
                </a:rPr>
                <a:t>5.</a:t>
              </a:r>
              <a:endParaRPr lang="zh-TW" altLang="en-US" sz="120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032DBB54-1E11-D950-39A3-124974E23D28}"/>
              </a:ext>
            </a:extLst>
          </p:cNvPr>
          <p:cNvGrpSpPr/>
          <p:nvPr/>
        </p:nvGrpSpPr>
        <p:grpSpPr>
          <a:xfrm>
            <a:off x="3476601" y="5335529"/>
            <a:ext cx="2858491" cy="1445331"/>
            <a:chOff x="7893729" y="4459220"/>
            <a:chExt cx="2957657" cy="1684405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544029B7-3CF1-6160-DF4F-2580E55A7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93729" y="4459220"/>
              <a:ext cx="2957657" cy="1684405"/>
            </a:xfrm>
            <a:prstGeom prst="rect">
              <a:avLst/>
            </a:prstGeom>
          </p:spPr>
        </p:pic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9377D0F-CF55-78A2-2B5C-D31E9D80C059}"/>
                </a:ext>
              </a:extLst>
            </p:cNvPr>
            <p:cNvSpPr/>
            <p:nvPr/>
          </p:nvSpPr>
          <p:spPr>
            <a:xfrm>
              <a:off x="7976588" y="5106093"/>
              <a:ext cx="2799932" cy="26712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B9B0D069-48F7-97B2-8F2D-99C4140BA202}"/>
                </a:ext>
              </a:extLst>
            </p:cNvPr>
            <p:cNvSpPr txBox="1"/>
            <p:nvPr/>
          </p:nvSpPr>
          <p:spPr>
            <a:xfrm>
              <a:off x="8096361" y="5400759"/>
              <a:ext cx="51992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120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Arial" panose="020B0604020202020204" pitchFamily="34" charset="0"/>
                </a:rPr>
                <a:t>完成</a:t>
              </a:r>
            </a:p>
          </p:txBody>
        </p: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C7698DE9-3FC2-2224-E3FC-A2B9607A60CE}"/>
              </a:ext>
            </a:extLst>
          </p:cNvPr>
          <p:cNvGrpSpPr/>
          <p:nvPr/>
        </p:nvGrpSpPr>
        <p:grpSpPr>
          <a:xfrm>
            <a:off x="6364598" y="2468520"/>
            <a:ext cx="5246767" cy="1156853"/>
            <a:chOff x="4600833" y="2685084"/>
            <a:chExt cx="7011289" cy="1487831"/>
          </a:xfrm>
        </p:grpSpPr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E7AFA62E-0F47-A544-0B62-161F3AB7C6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9810" t="15108" r="32430" b="53484"/>
            <a:stretch/>
          </p:blipFill>
          <p:spPr>
            <a:xfrm>
              <a:off x="4600833" y="2689834"/>
              <a:ext cx="3283815" cy="1479516"/>
            </a:xfrm>
            <a:prstGeom prst="rect">
              <a:avLst/>
            </a:prstGeom>
          </p:spPr>
        </p:pic>
        <p:pic>
          <p:nvPicPr>
            <p:cNvPr id="64" name="圖片 63">
              <a:extLst>
                <a:ext uri="{FF2B5EF4-FFF2-40B4-BE49-F238E27FC236}">
                  <a16:creationId xmlns:a16="http://schemas.microsoft.com/office/drawing/2014/main" id="{68B32026-77F3-A866-7713-E2E37711E4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8975" t="15477" r="50452" b="61993"/>
            <a:stretch/>
          </p:blipFill>
          <p:spPr>
            <a:xfrm>
              <a:off x="7884648" y="2685084"/>
              <a:ext cx="3727474" cy="1487831"/>
            </a:xfrm>
            <a:prstGeom prst="rect">
              <a:avLst/>
            </a:prstGeom>
          </p:spPr>
        </p:pic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11341CAA-B10A-145B-FC20-97E7928CF0F3}"/>
                </a:ext>
              </a:extLst>
            </p:cNvPr>
            <p:cNvSpPr/>
            <p:nvPr/>
          </p:nvSpPr>
          <p:spPr>
            <a:xfrm>
              <a:off x="9480376" y="3789040"/>
              <a:ext cx="2131746" cy="22153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66" name="直線單箭頭接點 65">
              <a:extLst>
                <a:ext uri="{FF2B5EF4-FFF2-40B4-BE49-F238E27FC236}">
                  <a16:creationId xmlns:a16="http://schemas.microsoft.com/office/drawing/2014/main" id="{55CF73A1-08C6-C335-735D-E2EBB7386504}"/>
                </a:ext>
              </a:extLst>
            </p:cNvPr>
            <p:cNvCxnSpPr>
              <a:cxnSpLocks/>
            </p:cNvCxnSpPr>
            <p:nvPr/>
          </p:nvCxnSpPr>
          <p:spPr>
            <a:xfrm>
              <a:off x="7563841" y="3573016"/>
              <a:ext cx="39475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5187B703-B7E9-B367-0039-F23720179639}"/>
                </a:ext>
              </a:extLst>
            </p:cNvPr>
            <p:cNvSpPr txBox="1"/>
            <p:nvPr/>
          </p:nvSpPr>
          <p:spPr>
            <a:xfrm>
              <a:off x="6998073" y="3736598"/>
              <a:ext cx="1452345" cy="3562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120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Arial" panose="020B0604020202020204" pitchFamily="34" charset="0"/>
                </a:rPr>
                <a:t>建立儲存庫</a:t>
              </a:r>
            </a:p>
          </p:txBody>
        </p:sp>
      </p:grp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788EC049-617F-DEAF-D6AF-EDF0947D5E5E}"/>
              </a:ext>
            </a:extLst>
          </p:cNvPr>
          <p:cNvCxnSpPr>
            <a:cxnSpLocks/>
          </p:cNvCxnSpPr>
          <p:nvPr/>
        </p:nvCxnSpPr>
        <p:spPr>
          <a:xfrm flipH="1">
            <a:off x="6096000" y="3526214"/>
            <a:ext cx="4464496" cy="10752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229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4ECF8-DA62-9DA6-B144-236FA1DF0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0633910D-5460-7F71-302B-F242E35DC140}"/>
              </a:ext>
            </a:extLst>
          </p:cNvPr>
          <p:cNvSpPr txBox="1"/>
          <p:nvPr/>
        </p:nvSpPr>
        <p:spPr>
          <a:xfrm>
            <a:off x="580239" y="1392685"/>
            <a:ext cx="10807083" cy="5784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000"/>
              </a:spcBef>
              <a:buClr>
                <a:srgbClr val="92D050"/>
              </a:buClr>
              <a:buFont typeface="Wingdings" panose="05000000000000000000" pitchFamily="2" charset="2"/>
              <a:buChar char="n"/>
            </a:pPr>
            <a:r>
              <a: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推送儲存庫</a:t>
            </a:r>
            <a:endParaRPr lang="en-US" altLang="zh-TW" sz="240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64F8FB42-0200-8ACE-A3E1-D2DAEC538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14375"/>
            <a:ext cx="10972800" cy="703263"/>
          </a:xfrm>
        </p:spPr>
        <p:txBody>
          <a:bodyPr/>
          <a:lstStyle/>
          <a:p>
            <a:r>
              <a:rPr lang="en-US" altLang="zh-TW"/>
              <a:t>Pycharm</a:t>
            </a:r>
            <a:r>
              <a:rPr lang="zh-TW" altLang="en-US"/>
              <a:t>推送儲存庫</a:t>
            </a:r>
            <a:r>
              <a:rPr lang="en-US" altLang="zh-TW"/>
              <a:t>-1</a:t>
            </a:r>
            <a:endParaRPr lang="zh-TW" altLang="en-US"/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8FACA5F5-7731-16C4-F7DE-693AD07D814C}"/>
              </a:ext>
            </a:extLst>
          </p:cNvPr>
          <p:cNvGrpSpPr/>
          <p:nvPr/>
        </p:nvGrpSpPr>
        <p:grpSpPr>
          <a:xfrm>
            <a:off x="695400" y="1980738"/>
            <a:ext cx="8856984" cy="4760772"/>
            <a:chOff x="1904323" y="2173628"/>
            <a:chExt cx="8685534" cy="4668615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D13DBA92-7276-1D75-0849-A970EBC02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91544" y="2173628"/>
              <a:ext cx="8598313" cy="4668615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A53B29B-6A22-FAA0-C066-9519C0D042A1}"/>
                </a:ext>
              </a:extLst>
            </p:cNvPr>
            <p:cNvSpPr/>
            <p:nvPr/>
          </p:nvSpPr>
          <p:spPr>
            <a:xfrm>
              <a:off x="2135560" y="2852936"/>
              <a:ext cx="864097" cy="7920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1F5243A-1D1C-75B7-580F-60321E4D2869}"/>
                </a:ext>
              </a:extLst>
            </p:cNvPr>
            <p:cNvSpPr/>
            <p:nvPr/>
          </p:nvSpPr>
          <p:spPr>
            <a:xfrm>
              <a:off x="2063553" y="6453336"/>
              <a:ext cx="360040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1F7E449-DF1F-9E53-E060-8F23487F6893}"/>
                </a:ext>
              </a:extLst>
            </p:cNvPr>
            <p:cNvSpPr/>
            <p:nvPr/>
          </p:nvSpPr>
          <p:spPr>
            <a:xfrm>
              <a:off x="2063553" y="5027609"/>
              <a:ext cx="216023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B97695C-67C9-21D6-34EC-7F8AB903D2BE}"/>
                </a:ext>
              </a:extLst>
            </p:cNvPr>
            <p:cNvSpPr/>
            <p:nvPr/>
          </p:nvSpPr>
          <p:spPr>
            <a:xfrm>
              <a:off x="2423593" y="6453336"/>
              <a:ext cx="648071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C699CE9F-1510-7C2F-27BD-EB569C27FA75}"/>
                </a:ext>
              </a:extLst>
            </p:cNvPr>
            <p:cNvSpPr txBox="1"/>
            <p:nvPr/>
          </p:nvSpPr>
          <p:spPr>
            <a:xfrm>
              <a:off x="2360002" y="5027609"/>
              <a:ext cx="1380288" cy="27163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120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Arial" panose="020B0604020202020204" pitchFamily="34" charset="0"/>
                </a:rPr>
                <a:t>留下的訊息</a:t>
              </a:r>
              <a:r>
                <a:rPr lang="en-US" altLang="zh-TW" sz="120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Arial" panose="020B0604020202020204" pitchFamily="34" charset="0"/>
                </a:rPr>
                <a:t>(</a:t>
              </a:r>
              <a:r>
                <a:rPr lang="zh-TW" altLang="en-US" sz="120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Arial" panose="020B0604020202020204" pitchFamily="34" charset="0"/>
                </a:rPr>
                <a:t>必填</a:t>
              </a:r>
              <a:r>
                <a:rPr lang="en-US" altLang="zh-TW" sz="120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Arial" panose="020B0604020202020204" pitchFamily="34" charset="0"/>
                </a:rPr>
                <a:t>)</a:t>
              </a:r>
              <a:endParaRPr lang="zh-TW" altLang="en-US" sz="120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0F1C6FF2-D30B-77B7-754F-0EE958207D8B}"/>
                </a:ext>
              </a:extLst>
            </p:cNvPr>
            <p:cNvSpPr txBox="1"/>
            <p:nvPr/>
          </p:nvSpPr>
          <p:spPr>
            <a:xfrm>
              <a:off x="1904323" y="6142241"/>
              <a:ext cx="519270" cy="2764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120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Arial" panose="020B0604020202020204" pitchFamily="34" charset="0"/>
                </a:rPr>
                <a:t>提交</a:t>
              </a: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CE4BBBC4-11A2-4B04-7454-C9A38626483A}"/>
                </a:ext>
              </a:extLst>
            </p:cNvPr>
            <p:cNvSpPr txBox="1"/>
            <p:nvPr/>
          </p:nvSpPr>
          <p:spPr>
            <a:xfrm>
              <a:off x="2510814" y="6130708"/>
              <a:ext cx="99289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120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Arial" panose="020B0604020202020204" pitchFamily="34" charset="0"/>
                </a:rPr>
                <a:t>提交並推送</a:t>
              </a: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FEBF977A-2F68-EAB1-04E1-5109A137201B}"/>
                </a:ext>
              </a:extLst>
            </p:cNvPr>
            <p:cNvSpPr txBox="1"/>
            <p:nvPr/>
          </p:nvSpPr>
          <p:spPr>
            <a:xfrm>
              <a:off x="3086878" y="2910858"/>
              <a:ext cx="164097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120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Arial" panose="020B0604020202020204" pitchFamily="34" charset="0"/>
                </a:rPr>
                <a:t>勾選</a:t>
              </a:r>
              <a:r>
                <a:rPr lang="en-US" altLang="zh-TW" sz="120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Arial" panose="020B0604020202020204" pitchFamily="34" charset="0"/>
                </a:rPr>
                <a:t>change</a:t>
              </a:r>
              <a:r>
                <a:rPr lang="zh-TW" altLang="en-US" sz="120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Arial" panose="020B0604020202020204" pitchFamily="34" charset="0"/>
                </a:rPr>
                <a:t>過的檔案</a:t>
              </a:r>
              <a:endParaRPr lang="en-US" altLang="zh-TW" sz="120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2808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A4DFACE-85DC-5ADA-9F58-502A3421B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</a:rPr>
              <a:t>Git</a:t>
            </a:r>
            <a:r>
              <a:rPr lang="zh-TW" altLang="en-US" sz="2400" dirty="0">
                <a:latin typeface="微軟正黑體" panose="020B0604030504040204" pitchFamily="34" charset="-120"/>
              </a:rPr>
              <a:t>是版本控制系統，而</a:t>
            </a:r>
            <a:r>
              <a:rPr lang="en-US" altLang="zh-TW" sz="2400" dirty="0" err="1">
                <a:latin typeface="微軟正黑體" panose="020B0604030504040204" pitchFamily="34" charset="-120"/>
              </a:rPr>
              <a:t>github</a:t>
            </a:r>
            <a:r>
              <a:rPr lang="zh-TW" altLang="en-US" sz="2400" dirty="0">
                <a:latin typeface="微軟正黑體" panose="020B0604030504040204" pitchFamily="34" charset="-120"/>
              </a:rPr>
              <a:t>、</a:t>
            </a:r>
            <a:r>
              <a:rPr lang="en-US" altLang="zh-TW" sz="2400" dirty="0" err="1">
                <a:latin typeface="微軟正黑體" panose="020B0604030504040204" pitchFamily="34" charset="-120"/>
              </a:rPr>
              <a:t>gitlab</a:t>
            </a:r>
            <a:r>
              <a:rPr lang="zh-TW" altLang="en-US" sz="2400" dirty="0">
                <a:latin typeface="微軟正黑體" panose="020B0604030504040204" pitchFamily="34" charset="-120"/>
              </a:rPr>
              <a:t>等網站則是在網路上提供遠端儲存空間</a:t>
            </a:r>
            <a:r>
              <a:rPr lang="en-US" altLang="zh-TW" sz="2400" dirty="0">
                <a:latin typeface="微軟正黑體" panose="020B0604030504040204" pitchFamily="34" charset="-120"/>
              </a:rPr>
              <a:t>remote repository</a:t>
            </a:r>
            <a:r>
              <a:rPr lang="zh-TW" altLang="en-US" sz="2400" dirty="0">
                <a:latin typeface="微軟正黑體" panose="020B0604030504040204" pitchFamily="34" charset="-120"/>
              </a:rPr>
              <a:t>，讓我們只要能連上網路就能隨時存取自己的</a:t>
            </a:r>
            <a:r>
              <a:rPr lang="en-US" altLang="zh-TW" sz="2400" dirty="0">
                <a:latin typeface="微軟正黑體" panose="020B0604030504040204" pitchFamily="34" charset="-120"/>
              </a:rPr>
              <a:t>Code</a:t>
            </a:r>
            <a:r>
              <a:rPr lang="zh-TW" altLang="en-US" sz="2400" dirty="0">
                <a:latin typeface="微軟正黑體" panose="020B0604030504040204" pitchFamily="34" charset="-120"/>
              </a:rPr>
              <a:t>。</a:t>
            </a:r>
            <a:endParaRPr lang="en-US" altLang="zh-TW" sz="2400" dirty="0">
              <a:latin typeface="微軟正黑體" panose="020B0604030504040204" pitchFamily="34" charset="-120"/>
            </a:endParaRPr>
          </a:p>
          <a:p>
            <a:r>
              <a:rPr lang="en-US" altLang="zh-TW" sz="2400" dirty="0">
                <a:latin typeface="微軟正黑體" panose="020B0604030504040204" pitchFamily="34" charset="-120"/>
              </a:rPr>
              <a:t>git</a:t>
            </a:r>
            <a:r>
              <a:rPr lang="zh-TW" altLang="en-US" sz="2400" dirty="0">
                <a:latin typeface="微軟正黑體" panose="020B0604030504040204" pitchFamily="34" charset="-120"/>
              </a:rPr>
              <a:t>在記錄版本之間的更動、新增、刪除的方式採用的是快照</a:t>
            </a:r>
            <a:r>
              <a:rPr lang="en-US" altLang="zh-TW" sz="2400" dirty="0">
                <a:latin typeface="微軟正黑體" panose="020B0604030504040204" pitchFamily="34" charset="-120"/>
              </a:rPr>
              <a:t>(snapshot)</a:t>
            </a:r>
            <a:r>
              <a:rPr lang="zh-TW" altLang="en-US" sz="2400" dirty="0">
                <a:latin typeface="微軟正黑體" panose="020B0604030504040204" pitchFamily="34" charset="-120"/>
              </a:rPr>
              <a:t>。</a:t>
            </a:r>
            <a:r>
              <a:rPr lang="en-US" altLang="zh-TW" sz="2400" dirty="0">
                <a:latin typeface="微軟正黑體" panose="020B0604030504040204" pitchFamily="34" charset="-120"/>
              </a:rPr>
              <a:t>git</a:t>
            </a:r>
            <a:r>
              <a:rPr lang="zh-TW" altLang="en-US" sz="2400" dirty="0">
                <a:latin typeface="微軟正黑體" panose="020B0604030504040204" pitchFamily="34" charset="-120"/>
              </a:rPr>
              <a:t>採用這種方式，只會紀錄版本與版本之間的相異之處。如此一來就能讓速度提升，也讓其所占的體積減小了</a:t>
            </a:r>
            <a:r>
              <a:rPr lang="zh-TW" altLang="en-US" sz="2400">
                <a:latin typeface="微軟正黑體" panose="020B0604030504040204" pitchFamily="34" charset="-120"/>
              </a:rPr>
              <a:t>不少。</a:t>
            </a:r>
            <a:endParaRPr lang="en-US" altLang="zh-TW" sz="2400">
              <a:latin typeface="微軟正黑體" panose="020B0604030504040204" pitchFamily="34" charset="-120"/>
            </a:endParaRPr>
          </a:p>
          <a:p>
            <a:r>
              <a:rPr lang="en-US" altLang="zh-TW" sz="2400">
                <a:solidFill>
                  <a:srgbClr val="FF0000"/>
                </a:solidFill>
                <a:latin typeface="微軟正黑體" panose="020B0604030504040204" pitchFamily="34" charset="-120"/>
              </a:rPr>
              <a:t>Gitea</a:t>
            </a:r>
            <a:r>
              <a:rPr lang="zh-TW" altLang="en-US" sz="2400">
                <a:solidFill>
                  <a:srgbClr val="FF0000"/>
                </a:solidFill>
                <a:latin typeface="微軟正黑體" panose="020B0604030504040204" pitchFamily="34" charset="-120"/>
              </a:rPr>
              <a:t>和</a:t>
            </a:r>
            <a:r>
              <a:rPr lang="en-US" altLang="zh-TW" sz="2400">
                <a:solidFill>
                  <a:srgbClr val="FF0000"/>
                </a:solidFill>
                <a:latin typeface="微軟正黑體" panose="020B0604030504040204" pitchFamily="34" charset="-120"/>
              </a:rPr>
              <a:t>Github</a:t>
            </a:r>
            <a:r>
              <a:rPr lang="zh-TW" altLang="en-US" sz="2400">
                <a:solidFill>
                  <a:srgbClr val="FF0000"/>
                </a:solidFill>
                <a:latin typeface="微軟正黑體" panose="020B0604030504040204" pitchFamily="34" charset="-120"/>
              </a:rPr>
              <a:t>都是同等的平台，只是</a:t>
            </a:r>
            <a:r>
              <a:rPr lang="en-US" altLang="zh-TW" sz="2400">
                <a:solidFill>
                  <a:srgbClr val="FF0000"/>
                </a:solidFill>
                <a:latin typeface="微軟正黑體" panose="020B0604030504040204" pitchFamily="34" charset="-120"/>
              </a:rPr>
              <a:t>Github</a:t>
            </a:r>
            <a:r>
              <a:rPr lang="zh-TW" altLang="en-US" sz="2400">
                <a:solidFill>
                  <a:srgbClr val="FF0000"/>
                </a:solidFill>
                <a:latin typeface="微軟正黑體" panose="020B0604030504040204" pitchFamily="34" charset="-120"/>
              </a:rPr>
              <a:t>不支援自己架設雲端空間在上面，註冊帳號會送一些小額空間沒錯，但不夠用時需要再花費購買額外空間，</a:t>
            </a:r>
            <a:r>
              <a:rPr lang="en-US" altLang="zh-TW" sz="2400">
                <a:solidFill>
                  <a:srgbClr val="FF0000"/>
                </a:solidFill>
                <a:latin typeface="微軟正黑體" panose="020B0604030504040204" pitchFamily="34" charset="-120"/>
              </a:rPr>
              <a:t>Gitea</a:t>
            </a:r>
            <a:r>
              <a:rPr lang="zh-TW" altLang="en-US" sz="2400">
                <a:solidFill>
                  <a:srgbClr val="FF0000"/>
                </a:solidFill>
                <a:latin typeface="微軟正黑體" panose="020B0604030504040204" pitchFamily="34" charset="-120"/>
              </a:rPr>
              <a:t>則是可以自己架設雲端在上面，因此選擇使用</a:t>
            </a:r>
            <a:r>
              <a:rPr lang="en-US" altLang="zh-TW" sz="2400">
                <a:solidFill>
                  <a:srgbClr val="FF0000"/>
                </a:solidFill>
                <a:latin typeface="微軟正黑體" panose="020B0604030504040204" pitchFamily="34" charset="-120"/>
              </a:rPr>
              <a:t>Gitea</a:t>
            </a:r>
            <a:endParaRPr lang="zh-TW" altLang="en-US" sz="2400" dirty="0">
              <a:solidFill>
                <a:srgbClr val="FF0000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7645308-2F15-F82F-DF5F-21A7E1449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800" dirty="0"/>
              <a:t>Git</a:t>
            </a:r>
            <a:r>
              <a:rPr lang="zh-TW" altLang="en-US" sz="4800" dirty="0"/>
              <a:t>介紹</a:t>
            </a:r>
          </a:p>
        </p:txBody>
      </p:sp>
    </p:spTree>
    <p:extLst>
      <p:ext uri="{BB962C8B-B14F-4D97-AF65-F5344CB8AC3E}">
        <p14:creationId xmlns:p14="http://schemas.microsoft.com/office/powerpoint/2010/main" val="3136021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D525F-0E9C-CCCB-D1B0-A37C1D392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320ECCB6-7D2C-91A7-33FD-1B0AD76298DC}"/>
              </a:ext>
            </a:extLst>
          </p:cNvPr>
          <p:cNvSpPr txBox="1"/>
          <p:nvPr/>
        </p:nvSpPr>
        <p:spPr>
          <a:xfrm>
            <a:off x="580239" y="1392685"/>
            <a:ext cx="10807083" cy="5784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000"/>
              </a:spcBef>
              <a:buClr>
                <a:srgbClr val="92D050"/>
              </a:buClr>
              <a:buFont typeface="Wingdings" panose="05000000000000000000" pitchFamily="2" charset="2"/>
              <a:buChar char="n"/>
            </a:pPr>
            <a:r>
              <a: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推送之後就會上傳</a:t>
            </a:r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gitea</a:t>
            </a: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60D63DFD-48BF-05F5-D83D-6A89419B4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14375"/>
            <a:ext cx="10972800" cy="703263"/>
          </a:xfrm>
        </p:spPr>
        <p:txBody>
          <a:bodyPr/>
          <a:lstStyle/>
          <a:p>
            <a:r>
              <a:rPr lang="en-US" altLang="zh-TW"/>
              <a:t>Pycharm</a:t>
            </a:r>
            <a:r>
              <a:rPr lang="zh-TW" altLang="en-US"/>
              <a:t>推送儲存庫</a:t>
            </a:r>
            <a:r>
              <a:rPr lang="en-US" altLang="zh-TW"/>
              <a:t>-2</a:t>
            </a:r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41ED72A-08BA-6615-8C19-8E9093EED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27" y="2624452"/>
            <a:ext cx="5487343" cy="360158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31BF82D-B08E-CB47-E351-21C93FCFB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08" t="15109" r="19878" b="50000"/>
          <a:stretch/>
        </p:blipFill>
        <p:spPr>
          <a:xfrm>
            <a:off x="6600056" y="2132856"/>
            <a:ext cx="5040560" cy="153617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C5A297C-F465-CF0A-4461-977490C3716D}"/>
              </a:ext>
            </a:extLst>
          </p:cNvPr>
          <p:cNvSpPr/>
          <p:nvPr/>
        </p:nvSpPr>
        <p:spPr>
          <a:xfrm>
            <a:off x="4655839" y="5923337"/>
            <a:ext cx="761667" cy="2582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2222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1176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DA43B716-22AD-460D-9E5F-6B22BE603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577" y="2224900"/>
            <a:ext cx="5680671" cy="2938689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9627C3F-DA1A-36A9-0867-436441B31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800877"/>
          </a:xfrm>
        </p:spPr>
        <p:txBody>
          <a:bodyPr/>
          <a:lstStyle/>
          <a:p>
            <a:r>
              <a:rPr lang="zh-TW" altLang="en-US" dirty="0"/>
              <a:t>下載</a:t>
            </a:r>
            <a:r>
              <a:rPr lang="en-US" altLang="zh-TW" dirty="0"/>
              <a:t>Git (</a:t>
            </a:r>
            <a:r>
              <a:rPr lang="zh-TW" altLang="en-US" dirty="0">
                <a:hlinkClick r:id="rId3"/>
              </a:rPr>
              <a:t>連結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91F2E62-6E0A-EC33-4A55-913AC34D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800"/>
              <a:t>Git</a:t>
            </a:r>
            <a:r>
              <a:rPr lang="zh-TW" altLang="en-US" sz="4800"/>
              <a:t> 下載</a:t>
            </a:r>
            <a:endParaRPr lang="zh-TW" altLang="en-US" sz="4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9334BC5-636A-A4C0-050C-39DCA7627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607" y="2797178"/>
            <a:ext cx="4309708" cy="179454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3371EAD-47B3-0268-11AC-D9872E6C249E}"/>
              </a:ext>
            </a:extLst>
          </p:cNvPr>
          <p:cNvSpPr/>
          <p:nvPr/>
        </p:nvSpPr>
        <p:spPr>
          <a:xfrm>
            <a:off x="2998236" y="3694452"/>
            <a:ext cx="541176" cy="1965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08779055-B664-B414-D041-2A031CB3DEB1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>
            <a:off x="3539412" y="3792735"/>
            <a:ext cx="4282751" cy="3145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EA60DD16-21E4-38F2-1F03-5E0FEA701C91}"/>
              </a:ext>
            </a:extLst>
          </p:cNvPr>
          <p:cNvSpPr/>
          <p:nvPr/>
        </p:nvSpPr>
        <p:spPr>
          <a:xfrm>
            <a:off x="7822163" y="4009040"/>
            <a:ext cx="1371600" cy="1965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1448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717BF4A-A247-8D22-754D-8BCE296C4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1018591"/>
          </a:xfrm>
        </p:spPr>
        <p:txBody>
          <a:bodyPr>
            <a:normAutofit fontScale="77500" lnSpcReduction="20000"/>
          </a:bodyPr>
          <a:lstStyle/>
          <a:p>
            <a:r>
              <a:rPr lang="zh-TW" altLang="en-US"/>
              <a:t>目的：別人發給你一個</a:t>
            </a:r>
            <a:r>
              <a:rPr lang="en-US" altLang="zh-TW"/>
              <a:t>git</a:t>
            </a:r>
            <a:r>
              <a:rPr lang="zh-TW" altLang="en-US"/>
              <a:t>網址，而你不想到網站下載</a:t>
            </a:r>
            <a:r>
              <a:rPr lang="en-US" altLang="zh-TW"/>
              <a:t>zip</a:t>
            </a:r>
            <a:r>
              <a:rPr lang="zh-TW" altLang="en-US"/>
              <a:t>再解壓縮</a:t>
            </a:r>
          </a:p>
          <a:p>
            <a:r>
              <a:rPr lang="zh-TW" altLang="en-US"/>
              <a:t>用法：到你想要放下載檔案的位置右鍵，抓取</a:t>
            </a:r>
            <a:r>
              <a:rPr lang="zh-TW" altLang="en-US" dirty="0"/>
              <a:t>檔案</a:t>
            </a:r>
            <a:endParaRPr lang="en-US" altLang="zh-TW" dirty="0"/>
          </a:p>
          <a:p>
            <a:pPr lvl="1"/>
            <a:r>
              <a:rPr lang="en-US" altLang="zh-TW"/>
              <a:t>git clone + </a:t>
            </a:r>
            <a:r>
              <a:rPr lang="zh-TW" altLang="en-US"/>
              <a:t>網址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E257FDC-1D1B-B7A4-34E8-7957D6570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800"/>
              <a:t>Git</a:t>
            </a:r>
            <a:r>
              <a:rPr lang="zh-TW" altLang="en-US" sz="4800"/>
              <a:t>指令教學</a:t>
            </a:r>
            <a:endParaRPr lang="zh-TW" altLang="en-US" sz="4800" dirty="0"/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CE83494F-1AD9-5D72-2C3B-729BCD79E140}"/>
              </a:ext>
            </a:extLst>
          </p:cNvPr>
          <p:cNvGrpSpPr/>
          <p:nvPr/>
        </p:nvGrpSpPr>
        <p:grpSpPr>
          <a:xfrm>
            <a:off x="1055440" y="2618792"/>
            <a:ext cx="9576680" cy="3712245"/>
            <a:chOff x="609600" y="2492896"/>
            <a:chExt cx="9576680" cy="3712245"/>
          </a:xfrm>
        </p:grpSpPr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F80932F0-DA18-C91B-29B7-2A970E0495B0}"/>
                </a:ext>
              </a:extLst>
            </p:cNvPr>
            <p:cNvGrpSpPr/>
            <p:nvPr/>
          </p:nvGrpSpPr>
          <p:grpSpPr>
            <a:xfrm>
              <a:off x="609600" y="2820765"/>
              <a:ext cx="3787194" cy="3384376"/>
              <a:chOff x="609600" y="2820765"/>
              <a:chExt cx="3787194" cy="3384376"/>
            </a:xfrm>
          </p:grpSpPr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5B4D7DAD-CF45-B705-92E3-3FC2C4C72A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3382" t="26113" r="70590" b="27950"/>
              <a:stretch/>
            </p:blipFill>
            <p:spPr>
              <a:xfrm>
                <a:off x="609600" y="2820765"/>
                <a:ext cx="3673887" cy="3384376"/>
              </a:xfrm>
              <a:prstGeom prst="rect">
                <a:avLst/>
              </a:prstGeom>
            </p:spPr>
          </p:pic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E7825CD-36E2-BA8F-D217-0802E80F27FD}"/>
                  </a:ext>
                </a:extLst>
              </p:cNvPr>
              <p:cNvSpPr/>
              <p:nvPr/>
            </p:nvSpPr>
            <p:spPr>
              <a:xfrm>
                <a:off x="2275689" y="5303704"/>
                <a:ext cx="1011999" cy="14636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A20DD2B8-7B50-1D21-0A5C-B9D4AC003B36}"/>
                  </a:ext>
                </a:extLst>
              </p:cNvPr>
              <p:cNvSpPr txBox="1"/>
              <p:nvPr/>
            </p:nvSpPr>
            <p:spPr>
              <a:xfrm>
                <a:off x="3342017" y="5194367"/>
                <a:ext cx="105477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20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Arial" panose="020B0604020202020204" pitchFamily="34" charset="0"/>
                  </a:rPr>
                  <a:t>開啟</a:t>
                </a:r>
                <a:r>
                  <a:rPr lang="en-US" altLang="zh-TW" sz="120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Arial" panose="020B0604020202020204" pitchFamily="34" charset="0"/>
                  </a:rPr>
                  <a:t>git</a:t>
                </a:r>
                <a:r>
                  <a:rPr lang="zh-TW" altLang="en-US" sz="120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Arial" panose="020B0604020202020204" pitchFamily="34" charset="0"/>
                  </a:rPr>
                  <a:t>終端</a:t>
                </a:r>
              </a:p>
            </p:txBody>
          </p:sp>
        </p:grp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1286511D-6753-C25D-BA2F-B623E0111AEA}"/>
                </a:ext>
              </a:extLst>
            </p:cNvPr>
            <p:cNvGrpSpPr/>
            <p:nvPr/>
          </p:nvGrpSpPr>
          <p:grpSpPr>
            <a:xfrm>
              <a:off x="4863507" y="2492896"/>
              <a:ext cx="5322773" cy="3076025"/>
              <a:chOff x="4863507" y="2492896"/>
              <a:chExt cx="5322773" cy="3076025"/>
            </a:xfrm>
          </p:grpSpPr>
          <p:pic>
            <p:nvPicPr>
              <p:cNvPr id="28" name="圖片 27">
                <a:extLst>
                  <a:ext uri="{FF2B5EF4-FFF2-40B4-BE49-F238E27FC236}">
                    <a16:creationId xmlns:a16="http://schemas.microsoft.com/office/drawing/2014/main" id="{286C3DEF-BD79-6B56-A3D3-FC903EB80E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3507" y="2492896"/>
                <a:ext cx="3908103" cy="2355353"/>
              </a:xfrm>
              <a:prstGeom prst="rect">
                <a:avLst/>
              </a:prstGeom>
            </p:spPr>
          </p:pic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65A928A2-6B72-A86B-F9A4-35C061DC2BB7}"/>
                  </a:ext>
                </a:extLst>
              </p:cNvPr>
              <p:cNvSpPr/>
              <p:nvPr/>
            </p:nvSpPr>
            <p:spPr>
              <a:xfrm>
                <a:off x="4943872" y="3212977"/>
                <a:ext cx="2808312" cy="14401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32" name="圖片 31">
                <a:extLst>
                  <a:ext uri="{FF2B5EF4-FFF2-40B4-BE49-F238E27FC236}">
                    <a16:creationId xmlns:a16="http://schemas.microsoft.com/office/drawing/2014/main" id="{DF4980F7-2AC7-CF7C-EE91-3F7A55C2FF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106" t="715" r="61654" b="65526"/>
              <a:stretch/>
            </p:blipFill>
            <p:spPr>
              <a:xfrm>
                <a:off x="6348028" y="3670572"/>
                <a:ext cx="3838252" cy="1898349"/>
              </a:xfrm>
              <a:prstGeom prst="rect">
                <a:avLst/>
              </a:prstGeom>
            </p:spPr>
          </p:pic>
          <p:cxnSp>
            <p:nvCxnSpPr>
              <p:cNvPr id="33" name="直線單箭頭接點 32">
                <a:extLst>
                  <a:ext uri="{FF2B5EF4-FFF2-40B4-BE49-F238E27FC236}">
                    <a16:creationId xmlns:a16="http://schemas.microsoft.com/office/drawing/2014/main" id="{9EFF5ACF-A483-CE21-2581-7FE02696EA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84270" y="3356993"/>
                <a:ext cx="1832010" cy="133476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8A9EAC39-F803-ED3D-DF4D-F98620D44568}"/>
                  </a:ext>
                </a:extLst>
              </p:cNvPr>
              <p:cNvSpPr/>
              <p:nvPr/>
            </p:nvSpPr>
            <p:spPr>
              <a:xfrm>
                <a:off x="8256451" y="4691753"/>
                <a:ext cx="791877" cy="24157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617D7C3E-79CD-B6E0-5F5F-2080E9A2B6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3672" y="3284984"/>
              <a:ext cx="1800200" cy="201872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78931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2BFDB7A8-205C-D26B-BA8E-F3D36BFA3A87}"/>
              </a:ext>
            </a:extLst>
          </p:cNvPr>
          <p:cNvSpPr txBox="1"/>
          <p:nvPr/>
        </p:nvSpPr>
        <p:spPr>
          <a:xfrm>
            <a:off x="609600" y="1417638"/>
            <a:ext cx="10807083" cy="5784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000"/>
              </a:spcBef>
              <a:buClr>
                <a:srgbClr val="92D050"/>
              </a:buClr>
              <a:buFont typeface="Wingdings" panose="05000000000000000000" pitchFamily="2" charset="2"/>
              <a:buChar char="n"/>
            </a:pPr>
            <a:r>
              <a: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一個儲存庫只能放一個專案程式</a:t>
            </a:r>
            <a:endParaRPr lang="en-US" altLang="zh-TW" sz="240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FDDE5A12-024F-36FE-5FFE-A67905154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14375"/>
            <a:ext cx="10972800" cy="703263"/>
          </a:xfrm>
        </p:spPr>
        <p:txBody>
          <a:bodyPr/>
          <a:lstStyle/>
          <a:p>
            <a:r>
              <a:rPr lang="en-US" altLang="zh-TW"/>
              <a:t>Gitea</a:t>
            </a:r>
            <a:r>
              <a:rPr lang="zh-TW" altLang="en-US"/>
              <a:t>創建儲存庫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86300437-B350-338A-D025-F1EC365175FC}"/>
              </a:ext>
            </a:extLst>
          </p:cNvPr>
          <p:cNvGrpSpPr/>
          <p:nvPr/>
        </p:nvGrpSpPr>
        <p:grpSpPr>
          <a:xfrm>
            <a:off x="1052750" y="2890813"/>
            <a:ext cx="2311321" cy="1440160"/>
            <a:chOff x="156867" y="2915012"/>
            <a:chExt cx="2311321" cy="144016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82ABE96B-4F86-1D1A-27C5-8AD26457CB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2385" t="6941" b="78297"/>
            <a:stretch/>
          </p:blipFill>
          <p:spPr>
            <a:xfrm>
              <a:off x="156867" y="2915012"/>
              <a:ext cx="2311321" cy="1440160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0598B18-FA97-A492-B358-A0A424C9E439}"/>
                </a:ext>
              </a:extLst>
            </p:cNvPr>
            <p:cNvSpPr/>
            <p:nvPr/>
          </p:nvSpPr>
          <p:spPr>
            <a:xfrm>
              <a:off x="588916" y="3275052"/>
              <a:ext cx="936104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D1C009CE-3F0E-9053-FD81-484FCBD5E28A}"/>
              </a:ext>
            </a:extLst>
          </p:cNvPr>
          <p:cNvGrpSpPr/>
          <p:nvPr/>
        </p:nvGrpSpPr>
        <p:grpSpPr>
          <a:xfrm>
            <a:off x="4583832" y="2204864"/>
            <a:ext cx="5265929" cy="3648173"/>
            <a:chOff x="5231904" y="2420888"/>
            <a:chExt cx="5265929" cy="3648173"/>
          </a:xfrm>
        </p:grpSpPr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0C9045F9-FE30-E491-EAD6-9B7AB0B2773E}"/>
                </a:ext>
              </a:extLst>
            </p:cNvPr>
            <p:cNvGrpSpPr/>
            <p:nvPr/>
          </p:nvGrpSpPr>
          <p:grpSpPr>
            <a:xfrm>
              <a:off x="5231904" y="2420888"/>
              <a:ext cx="5265929" cy="2880320"/>
              <a:chOff x="3411356" y="2194932"/>
              <a:chExt cx="5265929" cy="2880320"/>
            </a:xfrm>
          </p:grpSpPr>
          <p:pic>
            <p:nvPicPr>
              <p:cNvPr id="28" name="圖片 27">
                <a:extLst>
                  <a:ext uri="{FF2B5EF4-FFF2-40B4-BE49-F238E27FC236}">
                    <a16:creationId xmlns:a16="http://schemas.microsoft.com/office/drawing/2014/main" id="{6A651E53-9A31-4295-0BCA-F2531ED706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8778" t="15108" r="32873" b="41278"/>
              <a:stretch/>
            </p:blipFill>
            <p:spPr>
              <a:xfrm>
                <a:off x="3501572" y="2194932"/>
                <a:ext cx="3456384" cy="2880320"/>
              </a:xfrm>
              <a:prstGeom prst="rect">
                <a:avLst/>
              </a:prstGeom>
            </p:spPr>
          </p:pic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DB564C61-F8AA-8346-FDBF-B760E7848884}"/>
                  </a:ext>
                </a:extLst>
              </p:cNvPr>
              <p:cNvSpPr/>
              <p:nvPr/>
            </p:nvSpPr>
            <p:spPr>
              <a:xfrm>
                <a:off x="3411356" y="3196876"/>
                <a:ext cx="518861" cy="24662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BC2F20AA-EC11-407E-E065-5277BBB621FF}"/>
                  </a:ext>
                </a:extLst>
              </p:cNvPr>
              <p:cNvSpPr/>
              <p:nvPr/>
            </p:nvSpPr>
            <p:spPr>
              <a:xfrm>
                <a:off x="3501572" y="3655286"/>
                <a:ext cx="452237" cy="24663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C6342E0A-A843-2072-017C-C73B863F2AA5}"/>
                  </a:ext>
                </a:extLst>
              </p:cNvPr>
              <p:cNvSpPr/>
              <p:nvPr/>
            </p:nvSpPr>
            <p:spPr>
              <a:xfrm>
                <a:off x="3670786" y="4034138"/>
                <a:ext cx="301491" cy="15911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9BAE6F6-3701-23D1-7329-6D7DAC51CCB9}"/>
                  </a:ext>
                </a:extLst>
              </p:cNvPr>
              <p:cNvSpPr txBox="1"/>
              <p:nvPr/>
            </p:nvSpPr>
            <p:spPr>
              <a:xfrm>
                <a:off x="5577054" y="3604534"/>
                <a:ext cx="3100231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20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Arial" panose="020B0604020202020204" pitchFamily="34" charset="0"/>
                  </a:rPr>
                  <a:t>設定權限為私人的話就是除了特定人士以外，</a:t>
                </a:r>
                <a:endParaRPr lang="en-US" altLang="zh-TW" sz="120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Arial" panose="020B0604020202020204" pitchFamily="34" charset="0"/>
                </a:endParaRPr>
              </a:p>
              <a:p>
                <a:r>
                  <a:rPr lang="zh-TW" altLang="en-US" sz="120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Arial" panose="020B0604020202020204" pitchFamily="34" charset="0"/>
                  </a:rPr>
                  <a:t>其他人無法</a:t>
                </a:r>
                <a:r>
                  <a:rPr lang="en-US" altLang="zh-TW" sz="120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Arial" panose="020B0604020202020204" pitchFamily="34" charset="0"/>
                  </a:rPr>
                  <a:t>git clone</a:t>
                </a:r>
                <a:r>
                  <a:rPr lang="zh-TW" altLang="en-US" sz="120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Arial" panose="020B0604020202020204" pitchFamily="34" charset="0"/>
                  </a:rPr>
                  <a:t>你的檔案下來，</a:t>
                </a:r>
                <a:endParaRPr lang="en-US" altLang="zh-TW" sz="120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Arial" panose="020B0604020202020204" pitchFamily="34" charset="0"/>
                </a:endParaRPr>
              </a:p>
              <a:p>
                <a:r>
                  <a:rPr lang="zh-TW" altLang="en-US" sz="120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Arial" panose="020B0604020202020204" pitchFamily="34" charset="0"/>
                  </a:rPr>
                  <a:t>通常都是勾私人後面再來設定，以防外洩</a:t>
                </a:r>
                <a:endParaRPr lang="en-US" altLang="zh-TW" sz="120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DD88D611-FC55-F8F1-2965-2AE71D0F4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31904" y="5422730"/>
              <a:ext cx="3542851" cy="646331"/>
            </a:xfrm>
            <a:prstGeom prst="rect">
              <a:avLst/>
            </a:prstGeom>
          </p:spPr>
        </p:pic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E127281F-FAEF-5354-3DDB-E4A83439EA1A}"/>
                </a:ext>
              </a:extLst>
            </p:cNvPr>
            <p:cNvSpPr/>
            <p:nvPr/>
          </p:nvSpPr>
          <p:spPr>
            <a:xfrm>
              <a:off x="6312024" y="5737542"/>
              <a:ext cx="720080" cy="28374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53007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21F75B-5C2E-0F34-14D3-32E1E9505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Gitea-VS</a:t>
            </a:r>
            <a:r>
              <a:rPr lang="zh-TW" altLang="en-US"/>
              <a:t>教學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6377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E6BC5-96EC-28A5-28CA-E4E09BE61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631C6FF5-E541-7EBC-12B6-2442161DDC74}"/>
              </a:ext>
            </a:extLst>
          </p:cNvPr>
          <p:cNvSpPr txBox="1"/>
          <p:nvPr/>
        </p:nvSpPr>
        <p:spPr>
          <a:xfrm>
            <a:off x="609600" y="1417638"/>
            <a:ext cx="10807083" cy="5784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000"/>
              </a:spcBef>
              <a:buClr>
                <a:srgbClr val="92D050"/>
              </a:buClr>
              <a:buFont typeface="Wingdings" panose="05000000000000000000" pitchFamily="2" charset="2"/>
              <a:buChar char="n"/>
            </a:pPr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VS</a:t>
            </a:r>
            <a:r>
              <a: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先隨便建一支空白專案，推送到剛剛建立的儲存庫</a:t>
            </a:r>
            <a:endParaRPr lang="en-US" altLang="zh-TW" sz="240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F09D506A-52F1-7DDB-399E-C6E955EE5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14375"/>
            <a:ext cx="10972800" cy="703263"/>
          </a:xfrm>
        </p:spPr>
        <p:txBody>
          <a:bodyPr/>
          <a:lstStyle/>
          <a:p>
            <a:r>
              <a:rPr lang="en-US" altLang="zh-TW"/>
              <a:t>Gitea</a:t>
            </a:r>
            <a:r>
              <a:rPr lang="zh-TW" altLang="en-US"/>
              <a:t>推送儲存庫</a:t>
            </a:r>
            <a:r>
              <a:rPr lang="en-US" altLang="zh-TW"/>
              <a:t>(VS)</a:t>
            </a:r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9802872C-CBCF-2E47-9F11-916B8AE8FE21}"/>
              </a:ext>
            </a:extLst>
          </p:cNvPr>
          <p:cNvGrpSpPr/>
          <p:nvPr/>
        </p:nvGrpSpPr>
        <p:grpSpPr>
          <a:xfrm>
            <a:off x="407368" y="2101144"/>
            <a:ext cx="2770286" cy="2088232"/>
            <a:chOff x="839416" y="2636912"/>
            <a:chExt cx="3260560" cy="2457799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36B03ACB-DC2A-3568-B866-A61E1443D7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2" r="86620" b="68618"/>
            <a:stretch/>
          </p:blipFill>
          <p:spPr>
            <a:xfrm>
              <a:off x="839416" y="2636912"/>
              <a:ext cx="3260560" cy="2457799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257AFD9-8D76-A966-61DA-A075D6372FBD}"/>
                </a:ext>
              </a:extLst>
            </p:cNvPr>
            <p:cNvSpPr/>
            <p:nvPr/>
          </p:nvSpPr>
          <p:spPr>
            <a:xfrm>
              <a:off x="2251409" y="2949996"/>
              <a:ext cx="1368613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D980A8FC-C438-08C6-D8A2-B81BFC30E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97" t="12928" r="19288" b="61994"/>
          <a:stretch/>
        </p:blipFill>
        <p:spPr>
          <a:xfrm>
            <a:off x="3503712" y="2021332"/>
            <a:ext cx="7560840" cy="165618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8AED0C97-4FA8-C6F7-6977-1D73F9ABA3FE}"/>
              </a:ext>
            </a:extLst>
          </p:cNvPr>
          <p:cNvSpPr/>
          <p:nvPr/>
        </p:nvSpPr>
        <p:spPr>
          <a:xfrm>
            <a:off x="10514771" y="3051304"/>
            <a:ext cx="595815" cy="474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5FEC3F9D-BD41-DD8C-A074-D49D28868187}"/>
              </a:ext>
            </a:extLst>
          </p:cNvPr>
          <p:cNvCxnSpPr>
            <a:stCxn id="5" idx="3"/>
          </p:cNvCxnSpPr>
          <p:nvPr/>
        </p:nvCxnSpPr>
        <p:spPr>
          <a:xfrm>
            <a:off x="2769869" y="2458922"/>
            <a:ext cx="7744902" cy="682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>
            <a:extLst>
              <a:ext uri="{FF2B5EF4-FFF2-40B4-BE49-F238E27FC236}">
                <a16:creationId xmlns:a16="http://schemas.microsoft.com/office/drawing/2014/main" id="{46D8FA17-045C-29A4-3B11-109CB5114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046" y="3677517"/>
            <a:ext cx="4254323" cy="3120441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287AB86E-E199-9C00-EA0E-66A14C74EBAD}"/>
              </a:ext>
            </a:extLst>
          </p:cNvPr>
          <p:cNvSpPr/>
          <p:nvPr/>
        </p:nvSpPr>
        <p:spPr>
          <a:xfrm>
            <a:off x="5364207" y="5446045"/>
            <a:ext cx="1728192" cy="1488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A41A8F1D-5EF5-ED3E-3789-259016A62404}"/>
              </a:ext>
            </a:extLst>
          </p:cNvPr>
          <p:cNvCxnSpPr>
            <a:cxnSpLocks/>
            <a:endCxn id="35" idx="0"/>
          </p:cNvCxnSpPr>
          <p:nvPr/>
        </p:nvCxnSpPr>
        <p:spPr>
          <a:xfrm flipH="1">
            <a:off x="6708068" y="5594923"/>
            <a:ext cx="36004" cy="9304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15519C3D-4B2D-E3BB-0CB0-EB230576B84D}"/>
              </a:ext>
            </a:extLst>
          </p:cNvPr>
          <p:cNvSpPr/>
          <p:nvPr/>
        </p:nvSpPr>
        <p:spPr>
          <a:xfrm>
            <a:off x="6456040" y="6525344"/>
            <a:ext cx="504056" cy="1488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9F5586E5-CE46-4EC9-0E94-025EA09E6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4172" y="4269899"/>
            <a:ext cx="4529701" cy="1656184"/>
          </a:xfrm>
          <a:prstGeom prst="rect">
            <a:avLst/>
          </a:prstGeom>
        </p:spPr>
      </p:pic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3D7A013A-207C-0CAB-CFB6-46BF69D63CA6}"/>
              </a:ext>
            </a:extLst>
          </p:cNvPr>
          <p:cNvCxnSpPr>
            <a:cxnSpLocks/>
            <a:stCxn id="13" idx="1"/>
            <a:endCxn id="22" idx="0"/>
          </p:cNvCxnSpPr>
          <p:nvPr/>
        </p:nvCxnSpPr>
        <p:spPr>
          <a:xfrm flipH="1">
            <a:off x="6228303" y="3288691"/>
            <a:ext cx="4286468" cy="21573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FE5834BA-289B-1F5D-1897-436FA6E58A4C}"/>
              </a:ext>
            </a:extLst>
          </p:cNvPr>
          <p:cNvSpPr/>
          <p:nvPr/>
        </p:nvSpPr>
        <p:spPr>
          <a:xfrm>
            <a:off x="7577737" y="5166760"/>
            <a:ext cx="4476136" cy="6946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EEE95185-D3C4-6D78-98E6-AC8B65ACCDD9}"/>
              </a:ext>
            </a:extLst>
          </p:cNvPr>
          <p:cNvSpPr txBox="1"/>
          <p:nvPr/>
        </p:nvSpPr>
        <p:spPr>
          <a:xfrm>
            <a:off x="8371537" y="5874312"/>
            <a:ext cx="105477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120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完成推送</a:t>
            </a:r>
          </a:p>
        </p:txBody>
      </p:sp>
    </p:spTree>
    <p:extLst>
      <p:ext uri="{BB962C8B-B14F-4D97-AF65-F5344CB8AC3E}">
        <p14:creationId xmlns:p14="http://schemas.microsoft.com/office/powerpoint/2010/main" val="1594126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EFCF5-0AEE-9AB9-4295-08862A246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A436F18F-F925-AAA6-4495-AD216B40AAF7}"/>
              </a:ext>
            </a:extLst>
          </p:cNvPr>
          <p:cNvSpPr txBox="1"/>
          <p:nvPr/>
        </p:nvSpPr>
        <p:spPr>
          <a:xfrm>
            <a:off x="609600" y="1417638"/>
            <a:ext cx="10807083" cy="11324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000"/>
              </a:spcBef>
              <a:buClr>
                <a:srgbClr val="92D050"/>
              </a:buClr>
              <a:buFont typeface="Wingdings" panose="05000000000000000000" pitchFamily="2" charset="2"/>
              <a:buChar char="n"/>
            </a:pPr>
            <a:r>
              <a: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專案已經綁定儲存庫，可以說是這個專案可以很多人同時協作，假設我們今天在異地要更改專案，有兩種方式，</a:t>
            </a:r>
            <a:r>
              <a:rPr lang="zh-TW" altLang="en-US" sz="24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提交</a:t>
            </a:r>
            <a:r>
              <a:rPr lang="en-US" altLang="zh-TW" sz="24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lang="zh-TW" altLang="en-US" sz="24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小改</a:t>
            </a:r>
            <a:r>
              <a:rPr lang="en-US" altLang="zh-TW" sz="24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r>
              <a:rPr lang="zh-TW" altLang="en-US" sz="24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與新增分支</a:t>
            </a:r>
            <a:r>
              <a:rPr lang="en-US" altLang="zh-TW" sz="24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lang="zh-TW" altLang="en-US" sz="24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大改</a:t>
            </a:r>
            <a:r>
              <a:rPr lang="en-US" altLang="zh-TW" sz="24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AD43FCA1-1079-61B8-8CF1-497F46FB3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14375"/>
            <a:ext cx="10972800" cy="703263"/>
          </a:xfrm>
        </p:spPr>
        <p:txBody>
          <a:bodyPr/>
          <a:lstStyle/>
          <a:p>
            <a:r>
              <a:rPr lang="en-US" altLang="zh-TW"/>
              <a:t>Gitea</a:t>
            </a:r>
            <a:r>
              <a:rPr lang="zh-TW" altLang="en-US"/>
              <a:t>更新儲存庫</a:t>
            </a:r>
            <a:r>
              <a:rPr lang="en-US" altLang="zh-TW"/>
              <a:t>(</a:t>
            </a:r>
            <a:r>
              <a:rPr lang="zh-TW" altLang="en-US"/>
              <a:t>更新專案</a:t>
            </a:r>
            <a:r>
              <a:rPr lang="en-US" altLang="zh-TW"/>
              <a:t>)</a:t>
            </a:r>
            <a:endParaRPr lang="zh-TW" altLang="en-US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ACFC633C-D13C-AF6A-FF77-57E28E2AF7D2}"/>
              </a:ext>
            </a:extLst>
          </p:cNvPr>
          <p:cNvGrpSpPr/>
          <p:nvPr/>
        </p:nvGrpSpPr>
        <p:grpSpPr>
          <a:xfrm>
            <a:off x="3575720" y="2996952"/>
            <a:ext cx="3567161" cy="3087043"/>
            <a:chOff x="407368" y="2924944"/>
            <a:chExt cx="3567161" cy="3087043"/>
          </a:xfrm>
        </p:grpSpPr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CDE5EB3A-282A-4480-4E05-653DEF1BA2EA}"/>
                </a:ext>
              </a:extLst>
            </p:cNvPr>
            <p:cNvGrpSpPr/>
            <p:nvPr/>
          </p:nvGrpSpPr>
          <p:grpSpPr>
            <a:xfrm>
              <a:off x="407368" y="2924944"/>
              <a:ext cx="3567161" cy="2808312"/>
              <a:chOff x="551384" y="2924944"/>
              <a:chExt cx="4295800" cy="3381946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E7F6B434-3CF1-3546-4CFA-9322B006F2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64765" b="48912"/>
              <a:stretch/>
            </p:blipFill>
            <p:spPr>
              <a:xfrm>
                <a:off x="551384" y="2924944"/>
                <a:ext cx="4295800" cy="3381946"/>
              </a:xfrm>
              <a:prstGeom prst="rect">
                <a:avLst/>
              </a:prstGeom>
            </p:spPr>
          </p:pic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581E203-C40C-CD1D-9756-4166DF09CCBD}"/>
                  </a:ext>
                </a:extLst>
              </p:cNvPr>
              <p:cNvSpPr/>
              <p:nvPr/>
            </p:nvSpPr>
            <p:spPr>
              <a:xfrm>
                <a:off x="695400" y="4725144"/>
                <a:ext cx="288032" cy="14401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12BE690-D416-D32D-16E0-F213DF0CA9FD}"/>
                  </a:ext>
                </a:extLst>
              </p:cNvPr>
              <p:cNvSpPr/>
              <p:nvPr/>
            </p:nvSpPr>
            <p:spPr>
              <a:xfrm>
                <a:off x="3503712" y="5805263"/>
                <a:ext cx="504056" cy="33836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CC4127BC-7ECA-13AF-22B3-3EE0CF54401C}"/>
                </a:ext>
              </a:extLst>
            </p:cNvPr>
            <p:cNvSpPr txBox="1"/>
            <p:nvPr/>
          </p:nvSpPr>
          <p:spPr>
            <a:xfrm>
              <a:off x="839416" y="5734988"/>
              <a:ext cx="295232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120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Arial" panose="020B0604020202020204" pitchFamily="34" charset="0"/>
                </a:rPr>
                <a:t>可以看到改程式時專案會提醒有所異動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2711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A85B2-EBC6-6C2B-F8E4-214299B45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3867A6E7-7C39-C5FC-B919-75D0D69ED636}"/>
              </a:ext>
            </a:extLst>
          </p:cNvPr>
          <p:cNvSpPr txBox="1"/>
          <p:nvPr/>
        </p:nvSpPr>
        <p:spPr>
          <a:xfrm>
            <a:off x="609600" y="1417638"/>
            <a:ext cx="10807083" cy="5784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000"/>
              </a:spcBef>
              <a:buClr>
                <a:srgbClr val="92D050"/>
              </a:buClr>
              <a:buFont typeface="Wingdings" panose="05000000000000000000" pitchFamily="2" charset="2"/>
              <a:buChar char="n"/>
            </a:pPr>
            <a:r>
              <a:rPr lang="zh-TW" altLang="en-US" sz="24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提交</a:t>
            </a:r>
            <a:r>
              <a:rPr lang="en-US" altLang="zh-TW" sz="24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lang="zh-TW" altLang="en-US" sz="24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小改</a:t>
            </a:r>
            <a:r>
              <a:rPr lang="en-US" altLang="zh-TW" sz="24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2ABB3E75-5B28-B40D-CBB9-1385956D0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14375"/>
            <a:ext cx="10972800" cy="703263"/>
          </a:xfrm>
        </p:spPr>
        <p:txBody>
          <a:bodyPr/>
          <a:lstStyle/>
          <a:p>
            <a:r>
              <a:rPr lang="en-US" altLang="zh-TW"/>
              <a:t>Gitea</a:t>
            </a:r>
            <a:r>
              <a:rPr lang="zh-TW" altLang="en-US"/>
              <a:t>推送儲存庫</a:t>
            </a:r>
            <a:r>
              <a:rPr lang="en-US" altLang="zh-TW"/>
              <a:t>2-1(</a:t>
            </a:r>
            <a:r>
              <a:rPr lang="zh-TW" altLang="en-US"/>
              <a:t>提交</a:t>
            </a:r>
            <a:r>
              <a:rPr lang="en-US" altLang="zh-TW"/>
              <a:t>)</a:t>
            </a:r>
            <a:endParaRPr lang="zh-TW" altLang="en-US"/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C9FA04C4-1565-D84F-4930-BD1AB1C25C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89" t="14731" r="19324" b="47106"/>
          <a:stretch/>
        </p:blipFill>
        <p:spPr>
          <a:xfrm>
            <a:off x="5039249" y="2708770"/>
            <a:ext cx="6881043" cy="2229968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74FF6F72-C07D-204D-55B7-B317E08A83E3}"/>
              </a:ext>
            </a:extLst>
          </p:cNvPr>
          <p:cNvGrpSpPr/>
          <p:nvPr/>
        </p:nvGrpSpPr>
        <p:grpSpPr>
          <a:xfrm>
            <a:off x="263352" y="2564904"/>
            <a:ext cx="4789121" cy="2373834"/>
            <a:chOff x="407368" y="2780928"/>
            <a:chExt cx="4789121" cy="2373834"/>
          </a:xfrm>
        </p:grpSpPr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E4BE214B-8A56-6329-7589-8946AD889BF6}"/>
                </a:ext>
              </a:extLst>
            </p:cNvPr>
            <p:cNvGrpSpPr/>
            <p:nvPr/>
          </p:nvGrpSpPr>
          <p:grpSpPr>
            <a:xfrm>
              <a:off x="407368" y="2780928"/>
              <a:ext cx="4789121" cy="2373834"/>
              <a:chOff x="5159896" y="2834045"/>
              <a:chExt cx="4789121" cy="2373834"/>
            </a:xfrm>
          </p:grpSpPr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18760E84-F826-3C78-77C1-9DB4161D08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87209" b="66537"/>
              <a:stretch/>
            </p:blipFill>
            <p:spPr>
              <a:xfrm>
                <a:off x="5159896" y="2852936"/>
                <a:ext cx="2391958" cy="2011362"/>
              </a:xfrm>
              <a:prstGeom prst="rect">
                <a:avLst/>
              </a:prstGeom>
            </p:spPr>
          </p:pic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8604F70D-43B5-E17D-F8B4-A3D4B628DB0E}"/>
                  </a:ext>
                </a:extLst>
              </p:cNvPr>
              <p:cNvSpPr/>
              <p:nvPr/>
            </p:nvSpPr>
            <p:spPr>
              <a:xfrm>
                <a:off x="6240016" y="3253391"/>
                <a:ext cx="720080" cy="17560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24" name="圖片 23">
                <a:extLst>
                  <a:ext uri="{FF2B5EF4-FFF2-40B4-BE49-F238E27FC236}">
                    <a16:creationId xmlns:a16="http://schemas.microsoft.com/office/drawing/2014/main" id="{CF5135D3-F7D9-8C41-4EC8-FCE4B9CFD3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81303" b="64141"/>
              <a:stretch/>
            </p:blipFill>
            <p:spPr>
              <a:xfrm>
                <a:off x="7669441" y="2834045"/>
                <a:ext cx="2279576" cy="2373834"/>
              </a:xfrm>
              <a:prstGeom prst="rect">
                <a:avLst/>
              </a:prstGeom>
            </p:spPr>
          </p:pic>
          <p:cxnSp>
            <p:nvCxnSpPr>
              <p:cNvPr id="25" name="直線單箭頭接點 24">
                <a:extLst>
                  <a:ext uri="{FF2B5EF4-FFF2-40B4-BE49-F238E27FC236}">
                    <a16:creationId xmlns:a16="http://schemas.microsoft.com/office/drawing/2014/main" id="{5FC18EE1-24B9-98A9-056C-799BC398AB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61950" y="3341195"/>
                <a:ext cx="902527" cy="83461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1889F39B-5E5A-6183-2E79-804BD0BB19F3}"/>
                  </a:ext>
                </a:extLst>
              </p:cNvPr>
              <p:cNvSpPr/>
              <p:nvPr/>
            </p:nvSpPr>
            <p:spPr>
              <a:xfrm>
                <a:off x="7687836" y="4175812"/>
                <a:ext cx="629677" cy="22740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A7E230BA-926F-1739-9394-E17935D3D3B0}"/>
                </a:ext>
              </a:extLst>
            </p:cNvPr>
            <p:cNvSpPr txBox="1"/>
            <p:nvPr/>
          </p:nvSpPr>
          <p:spPr>
            <a:xfrm>
              <a:off x="3610187" y="4097033"/>
              <a:ext cx="54159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120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Arial" panose="020B0604020202020204" pitchFamily="34" charset="0"/>
                </a:rPr>
                <a:t>提交</a:t>
              </a:r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C615A105-3387-4CF0-97E3-EE7D813B60E1}"/>
                </a:ext>
              </a:extLst>
            </p:cNvPr>
            <p:cNvSpPr/>
            <p:nvPr/>
          </p:nvSpPr>
          <p:spPr>
            <a:xfrm>
              <a:off x="4425962" y="3477984"/>
              <a:ext cx="140959" cy="1670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4" name="直線單箭頭接點 3">
              <a:extLst>
                <a:ext uri="{FF2B5EF4-FFF2-40B4-BE49-F238E27FC236}">
                  <a16:creationId xmlns:a16="http://schemas.microsoft.com/office/drawing/2014/main" id="{29DE72DF-1516-E87D-D8DA-948799D153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7898" y="3561504"/>
              <a:ext cx="1022328" cy="55186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FD806822-75A6-0B82-AB88-6491CB5ACCBF}"/>
                </a:ext>
              </a:extLst>
            </p:cNvPr>
            <p:cNvSpPr txBox="1"/>
            <p:nvPr/>
          </p:nvSpPr>
          <p:spPr>
            <a:xfrm>
              <a:off x="4320431" y="3691742"/>
              <a:ext cx="54159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120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Arial" panose="020B0604020202020204" pitchFamily="34" charset="0"/>
                </a:rPr>
                <a:t>推送</a:t>
              </a: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EED8ACDE-D9C5-E2E0-E5DE-C1E696F8892F}"/>
              </a:ext>
            </a:extLst>
          </p:cNvPr>
          <p:cNvSpPr/>
          <p:nvPr/>
        </p:nvSpPr>
        <p:spPr>
          <a:xfrm>
            <a:off x="5204282" y="3902930"/>
            <a:ext cx="6580350" cy="10358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A30D79B-65AA-C7A7-7569-485F700E6C15}"/>
              </a:ext>
            </a:extLst>
          </p:cNvPr>
          <p:cNvSpPr txBox="1"/>
          <p:nvPr/>
        </p:nvSpPr>
        <p:spPr>
          <a:xfrm>
            <a:off x="7320136" y="5013176"/>
            <a:ext cx="108012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120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提交成功</a:t>
            </a:r>
          </a:p>
        </p:txBody>
      </p:sp>
    </p:spTree>
    <p:extLst>
      <p:ext uri="{BB962C8B-B14F-4D97-AF65-F5344CB8AC3E}">
        <p14:creationId xmlns:p14="http://schemas.microsoft.com/office/powerpoint/2010/main" val="2683789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暖調藍色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16494</TotalTime>
  <Words>745</Words>
  <Application>Microsoft Office PowerPoint</Application>
  <PresentationFormat>寬螢幕</PresentationFormat>
  <Paragraphs>79</Paragraphs>
  <Slides>21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9" baseType="lpstr">
      <vt:lpstr>system-ui-zh-tw</vt:lpstr>
      <vt:lpstr>微軟正黑體</vt:lpstr>
      <vt:lpstr>標楷體</vt:lpstr>
      <vt:lpstr>Arial</vt:lpstr>
      <vt:lpstr>Calibri</vt:lpstr>
      <vt:lpstr>Times New Roman</vt:lpstr>
      <vt:lpstr>Wingdings</vt:lpstr>
      <vt:lpstr>Office Theme</vt:lpstr>
      <vt:lpstr>Git使用手冊</vt:lpstr>
      <vt:lpstr>Git介紹</vt:lpstr>
      <vt:lpstr>Git 下載</vt:lpstr>
      <vt:lpstr>Git指令教學</vt:lpstr>
      <vt:lpstr>Gitea創建儲存庫</vt:lpstr>
      <vt:lpstr>Gitea-VS教學</vt:lpstr>
      <vt:lpstr>Gitea推送儲存庫(VS)</vt:lpstr>
      <vt:lpstr>Gitea更新儲存庫(更新專案)</vt:lpstr>
      <vt:lpstr>Gitea推送儲存庫2-1(提交)</vt:lpstr>
      <vt:lpstr>Gitea推送儲存庫2-2(分支)</vt:lpstr>
      <vt:lpstr>Gitea設定帳戶公開</vt:lpstr>
      <vt:lpstr>Gitea儲存庫設定用戶權限</vt:lpstr>
      <vt:lpstr>Gitea-Pycharm教學</vt:lpstr>
      <vt:lpstr>Pycharm與Gitea帳戶連接-1</vt:lpstr>
      <vt:lpstr>Pycharm與Gitea帳戶連接-2</vt:lpstr>
      <vt:lpstr>Pycharm與Gitea帳戶連接-3</vt:lpstr>
      <vt:lpstr>Pycharm與Gitea帳戶連接-4</vt:lpstr>
      <vt:lpstr>Pycharm與Gitea儲存庫連接</vt:lpstr>
      <vt:lpstr>Pycharm推送儲存庫-1</vt:lpstr>
      <vt:lpstr>Pycharm推送儲存庫-2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yung huang</dc:creator>
  <cp:lastModifiedBy>Lin Weiting</cp:lastModifiedBy>
  <cp:revision>595</cp:revision>
  <dcterms:created xsi:type="dcterms:W3CDTF">2019-06-26T06:06:21Z</dcterms:created>
  <dcterms:modified xsi:type="dcterms:W3CDTF">2024-02-26T06:30:36Z</dcterms:modified>
</cp:coreProperties>
</file>